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40319324"/>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207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25 </a:t>
                      </a:r>
                      <a:r>
                        <a:rPr kumimoji="0" lang="kk-KZ" altLang="zh-CN"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шілде</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44269" y="224857"/>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26 </a:t>
            </a:r>
            <a:r>
              <a:rPr lang="kk-KZ" altLang="ru-RU" sz="1200" b="1" dirty="0">
                <a:solidFill>
                  <a:prstClr val="black"/>
                </a:solidFill>
                <a:latin typeface="Times New Roman" panose="02020603050405020304" pitchFamily="18" charset="0"/>
                <a:cs typeface="Times New Roman" panose="02020603050405020304" pitchFamily="18" charset="0"/>
              </a:rPr>
              <a:t>шілдеге </a:t>
            </a:r>
          </a:p>
          <a:p>
            <a:pPr lvl="0" algn="ctr"/>
            <a:r>
              <a:rPr lang="kk-KZ" altLang="zh-CN" sz="1200" b="1" dirty="0" smtClean="0">
                <a:solidFill>
                  <a:srgbClr val="1F497D">
                    <a:lumMod val="75000"/>
                  </a:srgbClr>
                </a:solidFill>
                <a:latin typeface="Times New Roman" panose="02020603050405020304" pitchFamily="18" charset="0"/>
                <a:cs typeface="Times New Roman" panose="02020603050405020304" pitchFamily="18" charset="0"/>
              </a:rPr>
              <a:t>25 шілде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26 </a:t>
            </a:r>
            <a:r>
              <a:rPr lang="kk-KZ" altLang="ru-RU" sz="1200" b="1" dirty="0">
                <a:solidFill>
                  <a:prstClr val="black"/>
                </a:solidFill>
                <a:latin typeface="Times New Roman" panose="02020603050405020304" pitchFamily="18" charset="0"/>
                <a:cs typeface="Times New Roman" panose="02020603050405020304" pitchFamily="18" charset="0"/>
              </a:rPr>
              <a:t>шілдеге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20-дейін</a:t>
            </a:r>
          </a:p>
          <a:p>
            <a:pPr algn="just"/>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түнде және таңертең </a:t>
            </a:r>
            <a:r>
              <a:rPr lang="ru-RU" sz="1200" dirty="0" err="1" smtClean="0">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о</a:t>
            </a:r>
            <a:r>
              <a:rPr lang="ru-RU" sz="1200" dirty="0" smtClean="0">
                <a:solidFill>
                  <a:prstClr val="black"/>
                </a:solidFill>
                <a:latin typeface="Times New Roman" panose="02020603050405020304" pitchFamily="18" charset="0"/>
                <a:cs typeface="Times New Roman" panose="02020603050405020304" pitchFamily="18" charset="0"/>
              </a:rPr>
              <a:t>ңтустік-шығыстан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күші </a:t>
            </a:r>
            <a:r>
              <a:rPr lang="ru-RU" sz="1200" dirty="0">
                <a:latin typeface="Times New Roman" panose="02020603050405020304" pitchFamily="18" charset="0"/>
                <a:cs typeface="Times New Roman" panose="02020603050405020304" pitchFamily="18" charset="0"/>
              </a:rPr>
              <a:t>9-14, </a:t>
            </a:r>
            <a:r>
              <a:rPr lang="ru-RU" sz="1200" dirty="0" smtClean="0">
                <a:latin typeface="Times New Roman" panose="02020603050405020304" pitchFamily="18" charset="0"/>
                <a:cs typeface="Times New Roman" panose="02020603050405020304" pitchFamily="18" charset="0"/>
              </a:rPr>
              <a:t>екпіні </a:t>
            </a:r>
            <a:r>
              <a:rPr lang="ru-RU" sz="1200" dirty="0" smtClean="0">
                <a:latin typeface="Times New Roman" panose="02020603050405020304" pitchFamily="18" charset="0"/>
                <a:cs typeface="Times New Roman" panose="02020603050405020304" pitchFamily="18" charset="0"/>
              </a:rPr>
              <a:t>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түнде </a:t>
            </a:r>
            <a:r>
              <a:rPr lang="ru-RU" sz="1200" dirty="0" smtClean="0">
                <a:latin typeface="Times New Roman" panose="02020603050405020304" pitchFamily="18" charset="0"/>
                <a:cs typeface="Times New Roman" panose="02020603050405020304" pitchFamily="18" charset="0"/>
              </a:rPr>
              <a:t>15-17,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20-22</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градус жылы</a:t>
            </a:r>
            <a:r>
              <a:rPr lang="ru-RU" sz="1200" dirty="0">
                <a:latin typeface="Times New Roman" panose="02020603050405020304" pitchFamily="18" charset="0"/>
                <a:cs typeface="Times New Roman" panose="02020603050405020304" pitchFamily="18" charset="0"/>
              </a:rPr>
              <a:t>.</a:t>
            </a:r>
            <a:endParaRPr lang="ru-RU" sz="1200" dirty="0" smtClean="0">
              <a:latin typeface="Times New Roman" panose="02020603050405020304" pitchFamily="18" charset="0"/>
              <a:cs typeface="Times New Roman" panose="02020603050405020304" pitchFamily="18" charset="0"/>
            </a:endParaRP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27 </a:t>
            </a:r>
            <a:r>
              <a:rPr lang="kk-KZ" sz="1200" b="1" dirty="0">
                <a:solidFill>
                  <a:prstClr val="black"/>
                </a:solidFill>
                <a:latin typeface="Times New Roman" panose="02020603050405020304" pitchFamily="18" charset="0"/>
                <a:cs typeface="Times New Roman" panose="02020603050405020304" pitchFamily="18" charset="0"/>
              </a:rPr>
              <a:t>шілдеге </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just"/>
            <a:r>
              <a:rPr lang="kk-KZ" sz="1200" b="1" dirty="0" smtClean="0">
                <a:solidFill>
                  <a:prstClr val="black"/>
                </a:solidFill>
                <a:latin typeface="Times New Roman" panose="02020603050405020304" pitchFamily="18" charset="0"/>
                <a:cs typeface="Times New Roman" panose="02020603050405020304" pitchFamily="18" charset="0"/>
              </a:rPr>
              <a:t>26 </a:t>
            </a:r>
            <a:r>
              <a:rPr lang="kk-KZ" sz="1200" b="1" dirty="0">
                <a:solidFill>
                  <a:prstClr val="black"/>
                </a:solidFill>
                <a:latin typeface="Times New Roman" panose="02020603050405020304" pitchFamily="18" charset="0"/>
                <a:cs typeface="Times New Roman" panose="02020603050405020304" pitchFamily="18" charset="0"/>
              </a:rPr>
              <a:t>шілдеге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27</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шілдеге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smtClean="0">
                <a:solidFill>
                  <a:prstClr val="black"/>
                </a:solidFill>
                <a:latin typeface="Times New Roman" panose="02020603050405020304" pitchFamily="18" charset="0"/>
                <a:cs typeface="Times New Roman" panose="02020603050405020304" pitchFamily="18" charset="0"/>
              </a:rPr>
              <a:t>Көшпелі 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жаңбыр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найзағай</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a:t>
            </a:r>
            <a:r>
              <a:rPr lang="ru-RU" sz="1200" dirty="0" err="1" smtClean="0">
                <a:latin typeface="Times New Roman" panose="02020603050405020304" pitchFamily="18" charset="0"/>
                <a:cs typeface="Times New Roman" panose="02020603050405020304" pitchFamily="18" charset="0"/>
              </a:rPr>
              <a:t>ңтустік-батыстан</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күші </a:t>
            </a:r>
            <a:r>
              <a:rPr lang="ru-RU" sz="1200" dirty="0" smtClean="0">
                <a:latin typeface="Times New Roman" panose="02020603050405020304" pitchFamily="18" charset="0"/>
                <a:cs typeface="Times New Roman" panose="02020603050405020304" pitchFamily="18" charset="0"/>
              </a:rPr>
              <a:t>15-20 </a:t>
            </a:r>
            <a:r>
              <a:rPr lang="ru-RU" sz="1200" dirty="0">
                <a:latin typeface="Times New Roman" panose="02020603050405020304" pitchFamily="18" charset="0"/>
                <a:cs typeface="Times New Roman" panose="02020603050405020304" pitchFamily="18" charset="0"/>
              </a:rPr>
              <a:t>м/с </a:t>
            </a:r>
            <a:r>
              <a:rPr lang="kk-KZ" sz="1200" dirty="0" smtClean="0">
                <a:solidFill>
                  <a:prstClr val="black"/>
                </a:solidFill>
                <a:latin typeface="Times New Roman" panose="02020603050405020304" pitchFamily="18" charset="0"/>
                <a:cs typeface="Times New Roman" panose="02020603050405020304" pitchFamily="18" charset="0"/>
              </a:rPr>
              <a:t>м/с.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12-14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03334476"/>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1F497D">
                    <a:lumMod val="75000"/>
                  </a:srgbClr>
                </a:solidFill>
                <a:latin typeface="Times New Roman" panose="02020603050405020304" pitchFamily="18" charset="0"/>
                <a:cs typeface="Times New Roman" panose="02020603050405020304" pitchFamily="18" charset="0"/>
              </a:rPr>
              <a:t>25 шілде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9187" y="2591672"/>
            <a:ext cx="473532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26 </a:t>
            </a:r>
            <a:r>
              <a:rPr lang="ru-RU" sz="1200" dirty="0" err="1">
                <a:solidFill>
                  <a:prstClr val="black"/>
                </a:solidFill>
                <a:latin typeface="Times New Roman" panose="02020603050405020304" pitchFamily="18" charset="0"/>
                <a:cs typeface="Times New Roman" panose="02020603050405020304" pitchFamily="18" charset="0"/>
              </a:rPr>
              <a:t>шілдеге</a:t>
            </a:r>
            <a:r>
              <a:rPr lang="ru-RU" sz="1200" dirty="0">
                <a:solidFill>
                  <a:prstClr val="black"/>
                </a:solidFill>
                <a:latin typeface="Times New Roman" panose="02020603050405020304" pitchFamily="18" charset="0"/>
                <a:cs typeface="Times New Roman" panose="02020603050405020304" pitchFamily="18" charset="0"/>
              </a:rPr>
              <a:t>, түнде </a:t>
            </a:r>
            <a:r>
              <a:rPr lang="ru-RU" sz="1200" dirty="0" smtClean="0">
                <a:solidFill>
                  <a:prstClr val="black"/>
                </a:solidFill>
                <a:latin typeface="Times New Roman" panose="02020603050405020304" pitchFamily="18" charset="0"/>
                <a:cs typeface="Times New Roman" panose="02020603050405020304" pitchFamily="18" charset="0"/>
              </a:rPr>
              <a:t>27 </a:t>
            </a:r>
            <a:r>
              <a:rPr lang="ru-RU" sz="1200" dirty="0" err="1">
                <a:solidFill>
                  <a:prstClr val="black"/>
                </a:solidFill>
                <a:latin typeface="Times New Roman" panose="02020603050405020304" pitchFamily="18" charset="0"/>
                <a:cs typeface="Times New Roman" panose="02020603050405020304" pitchFamily="18" charset="0"/>
              </a:rPr>
              <a:t>шілдеге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smtClean="0">
                <a:solidFill>
                  <a:srgbClr val="000000"/>
                </a:solidFill>
                <a:latin typeface="Times New Roman" panose="02020603050405020304" pitchFamily="18" charset="0"/>
                <a:cs typeface="Times New Roman" panose="02020603050405020304" pitchFamily="18" charset="0"/>
              </a:rPr>
              <a:t> /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20599</TotalTime>
  <Words>586</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3992</cp:revision>
  <cp:lastPrinted>2021-07-01T07:38:07Z</cp:lastPrinted>
  <dcterms:created xsi:type="dcterms:W3CDTF">2018-03-27T06:03:00Z</dcterms:created>
  <dcterms:modified xsi:type="dcterms:W3CDTF">2024-07-25T08:06:25Z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