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666946139"/>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207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894773573"/>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a:t>
            </a:r>
            <a:r>
              <a:rPr lang="kk-KZ" altLang="ru-RU" sz="1200" b="1" dirty="0" smtClean="0">
                <a:latin typeface="Times New Roman" panose="02020603050405020304" pitchFamily="18" charset="0"/>
                <a:cs typeface="Times New Roman" panose="02020603050405020304" pitchFamily="18" charset="0"/>
              </a:rPr>
              <a:t> шілдеге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25 шілдеден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26 </a:t>
            </a:r>
            <a:r>
              <a:rPr lang="kk-KZ" altLang="ru-RU" sz="1200" b="1" dirty="0" smtClean="0">
                <a:latin typeface="Times New Roman" pitchFamily="18" charset="0"/>
                <a:cs typeface="Times New Roman" pitchFamily="18" charset="0"/>
              </a:rPr>
              <a:t>шілдеге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Аздаған бұлтты, жауын-шашынсыз болады. Оңтүстік-батыстан 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23-25 </a:t>
            </a:r>
            <a:r>
              <a:rPr lang="kk-KZ" sz="1100" dirty="0" smtClean="0">
                <a:latin typeface="Times New Roman" pitchFamily="18" charset="0"/>
                <a:cs typeface="Times New Roman" pitchFamily="18" charset="0"/>
              </a:rPr>
              <a:t>градус жылы, күндіз </a:t>
            </a:r>
            <a:r>
              <a:rPr lang="kk-KZ" sz="1100" dirty="0" smtClean="0">
                <a:latin typeface="Times New Roman" pitchFamily="18" charset="0"/>
                <a:cs typeface="Times New Roman" pitchFamily="18" charset="0"/>
              </a:rPr>
              <a:t>39-41 </a:t>
            </a:r>
            <a:r>
              <a:rPr lang="kk-KZ" sz="1100" dirty="0" smtClean="0">
                <a:latin typeface="Times New Roman" pitchFamily="18" charset="0"/>
                <a:cs typeface="Times New Roman" pitchFamily="18" charset="0"/>
              </a:rPr>
              <a:t>градус қатты ыстық болады.</a:t>
            </a:r>
          </a:p>
          <a:p>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27 шілдеге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26</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27 </a:t>
            </a:r>
            <a:r>
              <a:rPr lang="ru-RU" sz="1200" b="1" dirty="0" err="1" smtClean="0">
                <a:latin typeface="Times New Roman" panose="02020603050405020304" pitchFamily="18" charset="0"/>
                <a:cs typeface="Times New Roman" panose="02020603050405020304" pitchFamily="18" charset="0"/>
              </a:rPr>
              <a:t>шілдеге</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23-25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00" dirty="0" smtClean="0">
                <a:solidFill>
                  <a:schemeClr val="tx1"/>
                </a:solidFill>
                <a:latin typeface="Times New Roman" panose="02020603050405020304" pitchFamily="18" charset="0"/>
                <a:cs typeface="Times New Roman" panose="02020603050405020304" pitchFamily="18" charset="0"/>
              </a:rPr>
              <a:t>26 </a:t>
            </a:r>
            <a:r>
              <a:rPr lang="ru-RU" sz="1100" dirty="0" err="1" smtClean="0">
                <a:solidFill>
                  <a:schemeClr val="tx1"/>
                </a:solidFill>
                <a:latin typeface="Times New Roman" panose="02020603050405020304" pitchFamily="18" charset="0"/>
                <a:cs typeface="Times New Roman" panose="02020603050405020304" pitchFamily="18" charset="0"/>
              </a:rPr>
              <a:t>шілдеде</a:t>
            </a:r>
            <a:r>
              <a:rPr lang="ru-RU" sz="1100" dirty="0" smtClean="0">
                <a:solidFill>
                  <a:schemeClr val="tx1"/>
                </a:solidFill>
                <a:latin typeface="Times New Roman" panose="02020603050405020304" pitchFamily="18" charset="0"/>
                <a:cs typeface="Times New Roman" panose="02020603050405020304" pitchFamily="18" charset="0"/>
              </a:rPr>
              <a:t>, 27 </a:t>
            </a:r>
            <a:r>
              <a:rPr lang="ru-RU" sz="1100" dirty="0" err="1" smtClean="0">
                <a:solidFill>
                  <a:schemeClr val="tx1"/>
                </a:solidFill>
                <a:latin typeface="Times New Roman" panose="02020603050405020304" pitchFamily="18" charset="0"/>
                <a:cs typeface="Times New Roman" panose="02020603050405020304" pitchFamily="18" charset="0"/>
              </a:rPr>
              <a:t>шілдеге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smtClean="0">
                <a:solidFill>
                  <a:schemeClr val="tx1"/>
                </a:solidFill>
                <a:latin typeface="Times New Roman" panose="02020603050405020304" pitchFamily="18" charset="0"/>
                <a:cs typeface="Times New Roman" panose="02020603050405020304" pitchFamily="18" charset="0"/>
              </a:rPr>
              <a:t>сейілуіне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13737</TotalTime>
  <Words>576</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3301</cp:revision>
  <cp:lastPrinted>2021-07-01T03:56:27Z</cp:lastPrinted>
  <dcterms:created xsi:type="dcterms:W3CDTF">2018-03-27T06:03:00Z</dcterms:created>
  <dcterms:modified xsi:type="dcterms:W3CDTF">2024-07-25T07:15:52Z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