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2830" autoAdjust="0"/>
  </p:normalViewPr>
  <p:slideViewPr>
    <p:cSldViewPr showGuides="1">
      <p:cViewPr varScale="1">
        <p:scale>
          <a:sx n="86" d="100"/>
          <a:sy n="86" d="100"/>
        </p:scale>
        <p:origin x="165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65740053"/>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207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25 </a:t>
                      </a:r>
                      <a:r>
                        <a:rPr lang="ru-RU" altLang="zh-CN" sz="1200" b="1" i="1" baseline="0" dirty="0">
                          <a:solidFill>
                            <a:srgbClr val="002060"/>
                          </a:solidFill>
                          <a:latin typeface="Times New Roman" panose="02020603050405020304" pitchFamily="18" charset="0"/>
                          <a:cs typeface="Times New Roman" panose="02020603050405020304" pitchFamily="18" charset="0"/>
                        </a:rPr>
                        <a:t>шілде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339708"/>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25 шілде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66373648"/>
              </p:ext>
            </p:extLst>
          </p:nvPr>
        </p:nvGraphicFramePr>
        <p:xfrm>
          <a:off x="5068207" y="3770596"/>
          <a:ext cx="4639701" cy="2551148"/>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42435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0499">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2182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0.027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3040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0.608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0.163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0.075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244837"/>
            <a:ext cx="4780122" cy="1615827"/>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26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ш</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лдеге</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25 ш</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лде с. 20-ден 26</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ш</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лде</a:t>
            </a:r>
            <a:r>
              <a:rPr lang="kk-KZ" sz="1100" b="1"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20-ға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Көшпелі</a:t>
            </a:r>
            <a:r>
              <a:rPr lang="kk-KZ" sz="1100" kern="1400" dirty="0">
                <a:solidFill>
                  <a:srgbClr val="000000"/>
                </a:solidFill>
                <a:latin typeface="Times New Roman" panose="02020603050405020304" pitchFamily="18" charset="0"/>
              </a:rPr>
              <a:t> бұлтты, </a:t>
            </a:r>
            <a:r>
              <a:rPr lang="kk-KZ" sz="1100" kern="1400" dirty="0">
                <a:solidFill>
                  <a:srgbClr val="000000"/>
                </a:solidFill>
                <a:latin typeface="Times New Roman" panose="02020603050405020304" pitchFamily="18" charset="0"/>
                <a:ea typeface="Times New Roman" panose="02020603050405020304" pitchFamily="18" charset="0"/>
              </a:rPr>
              <a:t>таңертең және күндіз</a:t>
            </a:r>
            <a:r>
              <a:rPr lang="kk-KZ" sz="1100" kern="1400" dirty="0">
                <a:solidFill>
                  <a:srgbClr val="000000"/>
                </a:solidFill>
                <a:latin typeface="Times New Roman" panose="02020603050405020304" pitchFamily="18" charset="0"/>
              </a:rPr>
              <a:t> жаңбыр, </a:t>
            </a:r>
            <a:r>
              <a:rPr lang="kk-KZ" sz="1100" kern="1400" dirty="0">
                <a:solidFill>
                  <a:srgbClr val="000000"/>
                </a:solidFill>
                <a:latin typeface="Times New Roman" panose="02020603050405020304" pitchFamily="18" charset="0"/>
                <a:ea typeface="Times New Roman" panose="02020603050405020304" pitchFamily="18" charset="0"/>
              </a:rPr>
              <a:t>найзағай. Оңтүстік-шығыстан жел соғады, күші 9-14, күндіз екпіні 15-20 м/с</a:t>
            </a:r>
            <a:r>
              <a:rPr lang="kk-KZ" sz="1100" kern="1400" dirty="0">
                <a:solidFill>
                  <a:srgbClr val="000000"/>
                </a:solidFill>
                <a:latin typeface="Times New Roman" panose="02020603050405020304" pitchFamily="18" charset="0"/>
              </a:rPr>
              <a:t>. Ауа температурасы түнде 17-19 жылы, </a:t>
            </a:r>
            <a:r>
              <a:rPr lang="kk-KZ" sz="1100" kern="1400" dirty="0">
                <a:solidFill>
                  <a:srgbClr val="000000"/>
                </a:solidFill>
                <a:latin typeface="Times New Roman" panose="02020603050405020304" pitchFamily="18" charset="0"/>
                <a:ea typeface="Times New Roman" panose="02020603050405020304" pitchFamily="18" charset="0"/>
              </a:rPr>
              <a:t>күндіз 33-35 градус қатты ыстық. </a:t>
            </a:r>
          </a:p>
          <a:p>
            <a:pPr algn="ctr"/>
            <a:r>
              <a:rPr lang="ru-RU" sz="1100" b="1" kern="1400" dirty="0">
                <a:solidFill>
                  <a:srgbClr val="000000"/>
                </a:solidFill>
                <a:latin typeface="Times New Roman" panose="02020603050405020304" pitchFamily="18" charset="0"/>
                <a:cs typeface="Times New Roman" panose="02020603050405020304" pitchFamily="18" charset="0"/>
              </a:rPr>
              <a:t>27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ш</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лдеге</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a:t>
            </a:r>
            <a:r>
              <a:rPr lang="ru-RU" sz="1100" b="1" dirty="0">
                <a:latin typeface="Times New Roman" panose="02020603050405020304" pitchFamily="18" charset="0"/>
                <a:cs typeface="Times New Roman" panose="02020603050405020304" pitchFamily="18" charset="0"/>
              </a:rPr>
              <a:t>024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26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ш</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лде</a:t>
            </a:r>
            <a:r>
              <a:rPr lang="kk-KZ" sz="1100" b="1" dirty="0">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20-ден 27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ш</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лде</a:t>
            </a:r>
            <a:r>
              <a:rPr lang="kk-KZ" sz="1100" b="1"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08-ға дейін </a:t>
            </a:r>
          </a:p>
          <a:p>
            <a:pPr algn="just"/>
            <a:r>
              <a:rPr lang="kk-KZ" sz="1100" dirty="0">
                <a:latin typeface="Times New Roman" panose="02020603050405020304" pitchFamily="18" charset="0"/>
                <a:cs typeface="Times New Roman" panose="02020603050405020304" pitchFamily="18" charset="0"/>
              </a:rPr>
              <a:t>        Көшпелі бұлтты, </a:t>
            </a:r>
            <a:r>
              <a:rPr lang="kk-KZ" sz="1100" kern="1400" dirty="0">
                <a:solidFill>
                  <a:srgbClr val="000000"/>
                </a:solidFill>
                <a:latin typeface="Times New Roman" panose="02020603050405020304" pitchFamily="18" charset="0"/>
              </a:rPr>
              <a:t>жаңбыр, </a:t>
            </a:r>
            <a:r>
              <a:rPr lang="kk-KZ" sz="1100" kern="1400" dirty="0">
                <a:solidFill>
                  <a:srgbClr val="000000"/>
                </a:solidFill>
                <a:latin typeface="Times New Roman" panose="02020603050405020304" pitchFamily="18" charset="0"/>
                <a:ea typeface="Times New Roman" panose="02020603050405020304" pitchFamily="18" charset="0"/>
              </a:rPr>
              <a:t>найзағай</a:t>
            </a:r>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cs typeface="Times New Roman" panose="02020603050405020304" pitchFamily="18" charset="0"/>
              </a:rPr>
              <a:t>Бат</a:t>
            </a:r>
            <a:r>
              <a:rPr lang="kk-KZ" sz="1100" kern="1400" dirty="0">
                <a:solidFill>
                  <a:srgbClr val="000000"/>
                </a:solidFill>
                <a:latin typeface="Times New Roman" panose="02020603050405020304" pitchFamily="18" charset="0"/>
                <a:ea typeface="Times New Roman" panose="02020603050405020304" pitchFamily="18" charset="0"/>
              </a:rPr>
              <a:t>ыстан</a:t>
            </a:r>
            <a:r>
              <a:rPr lang="kk-KZ" sz="11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ел соғады, күші 9-14 м/с. Ауа температурасы</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түнде 20-22 жылы</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2925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prstClr val="black"/>
                </a:solidFill>
                <a:latin typeface="Times New Roman" panose="02020603050405020304" pitchFamily="18" charset="0"/>
                <a:cs typeface="Times New Roman" panose="02020603050405020304" pitchFamily="18" charset="0"/>
              </a:rPr>
              <a:t>    26 шілдеде, түнде 27 шілдеде метеорологиялық жағдайлар қала атмосферасында ластаушы заттардың </a:t>
            </a:r>
            <a:r>
              <a:rPr lang="ru-RU" sz="1100" b="1" dirty="0">
                <a:solidFill>
                  <a:prstClr val="black"/>
                </a:solidFill>
                <a:latin typeface="Times New Roman" panose="02020603050405020304" pitchFamily="18" charset="0"/>
                <a:cs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lvl="0"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46FED9FA-D14E-43FD-92B3-E5760781BC35}"/>
              </a:ext>
            </a:extLst>
          </p:cNvPr>
          <p:cNvSpPr txBox="1"/>
          <p:nvPr/>
        </p:nvSpPr>
        <p:spPr>
          <a:xfrm>
            <a:off x="5068207" y="2866019"/>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Аринова Н. /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31150854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30173</TotalTime>
  <Words>627</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5223</cp:revision>
  <cp:lastPrinted>2023-01-16T10:13:34Z</cp:lastPrinted>
  <dcterms:created xsi:type="dcterms:W3CDTF">2018-03-27T06:03:00Z</dcterms:created>
  <dcterms:modified xsi:type="dcterms:W3CDTF">2024-07-25T06:25:20Z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