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69" d="100"/>
          <a:sy n="69" d="100"/>
        </p:scale>
        <p:origin x="72"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4245671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№20</a:t>
                      </a:r>
                      <a:r>
                        <a:rPr lang="en-US" altLang="x-none" sz="1600" b="1" i="1" dirty="0">
                          <a:solidFill>
                            <a:schemeClr val="tx1"/>
                          </a:solidFill>
                          <a:latin typeface="Times New Roman" panose="02020603050405020304" pitchFamily="18" charset="0"/>
                          <a:cs typeface="Times New Roman" panose="02020603050405020304" pitchFamily="18" charset="0"/>
                        </a:rPr>
                        <a:t>7</a:t>
                      </a:r>
                      <a:r>
                        <a:rPr lang="kk-KZ" altLang="x-none" sz="1600" b="1" i="1" baseline="0" dirty="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en-US"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1686226"/>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SimSun" panose="02010600030101010101" pitchFamily="2" charset="-122"/>
                        </a:rPr>
                        <a:t>17</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SimSun" panose="02010600030101010101" pitchFamily="2" charset="-122"/>
                        </a:rPr>
                        <a:t>0,035</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SimSun" panose="02010600030101010101" pitchFamily="2" charset="-122"/>
                        </a:rPr>
                        <a:t>1748</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SimSun" panose="02010600030101010101" pitchFamily="2" charset="-122"/>
                        </a:rPr>
                        <a:t>0,35</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SimSun" panose="02010600030101010101" pitchFamily="2" charset="-122"/>
                        </a:rPr>
                        <a:t>28</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SimSun" panose="02010600030101010101" pitchFamily="2" charset="-122"/>
                        </a:rPr>
                        <a:t>0,14</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SimSun" panose="02010600030101010101" pitchFamily="2" charset="-122"/>
                        </a:rPr>
                        <a:t>10</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SimSun" panose="02010600030101010101" pitchFamily="2" charset="-122"/>
                        </a:rPr>
                        <a:t>0,025</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SimSun" panose="02010600030101010101" pitchFamily="2" charset="-122"/>
                        </a:rPr>
                        <a:t>9</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SimSun" panose="02010600030101010101" pitchFamily="2" charset="-122"/>
                        </a:rPr>
                        <a:t>1,125</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SimSun" panose="02010600030101010101" pitchFamily="2" charset="-122"/>
                        </a:rPr>
                        <a:t>13</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SimSun" panose="02010600030101010101" pitchFamily="2" charset="-122"/>
                        </a:rPr>
                        <a:t>0,064</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2</a:t>
            </a:r>
            <a:r>
              <a:rPr lang="en-US" altLang="ru-RU" sz="1200" b="1" dirty="0">
                <a:latin typeface="Times New Roman" panose="02020603050405020304" pitchFamily="18" charset="0"/>
                <a:cs typeface="Times New Roman" panose="02020603050405020304" pitchFamily="18" charset="0"/>
              </a:rPr>
              <a:t>6</a:t>
            </a:r>
            <a:r>
              <a:rPr lang="kk-KZ" altLang="ru-RU" sz="1200" b="1" dirty="0">
                <a:latin typeface="Times New Roman" panose="02020603050405020304" pitchFamily="18" charset="0"/>
                <a:cs typeface="Times New Roman" panose="02020603050405020304" pitchFamily="18" charset="0"/>
              </a:rPr>
              <a:t> 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ш</a:t>
            </a:r>
            <a:r>
              <a:rPr lang="kk-KZ" altLang="ru-RU" sz="1200" b="1" dirty="0">
                <a:latin typeface="Times New Roman" panose="02020603050405020304" pitchFamily="18" charset="0"/>
                <a:cs typeface="Times New Roman" panose="02020603050405020304" pitchFamily="18" charset="0"/>
              </a:rPr>
              <a:t>ілде</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a:t>
            </a:r>
            <a:r>
              <a:rPr lang="en-US" sz="1200" b="1" dirty="0">
                <a:solidFill>
                  <a:srgbClr val="000000"/>
                </a:solidFill>
                <a:latin typeface="Times New Roman" panose="02020603050405020304" pitchFamily="18" charset="0"/>
                <a:cs typeface="Times New Roman" panose="02020603050405020304" pitchFamily="18" charset="0"/>
                <a:sym typeface="+mn-ea"/>
              </a:rPr>
              <a:t>6</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күндіз аздаған жаңбыр, найзағай. Жел солтүстік-батыстан соғады, күші 9-14 м/с. Ауа температурасы түнде 15-17, күндіз 25-27 градус жылы.</a:t>
            </a:r>
          </a:p>
          <a:p>
            <a:pPr lvl="0" indent="144000" algn="ctr"/>
            <a:r>
              <a:rPr lang="ru-RU" sz="1200" b="1" dirty="0">
                <a:solidFill>
                  <a:srgbClr val="000000"/>
                </a:solidFill>
                <a:latin typeface="Times New Roman" pitchFamily="18" charset="0"/>
                <a:cs typeface="Times New Roman" pitchFamily="18" charset="0"/>
                <a:sym typeface="+mn-ea"/>
              </a:rPr>
              <a:t>2</a:t>
            </a:r>
            <a:r>
              <a:rPr lang="en-US" sz="1200" b="1" dirty="0">
                <a:solidFill>
                  <a:srgbClr val="000000"/>
                </a:solidFill>
                <a:latin typeface="Times New Roman" pitchFamily="18" charset="0"/>
                <a:cs typeface="Times New Roman" pitchFamily="18" charset="0"/>
                <a:sym typeface="+mn-ea"/>
              </a:rPr>
              <a:t>7</a:t>
            </a:r>
            <a:r>
              <a:rPr lang="ru-RU" sz="1200" b="1" dirty="0">
                <a:solidFill>
                  <a:srgbClr val="000000"/>
                </a:solidFill>
                <a:latin typeface="Times New Roman" pitchFamily="18" charset="0"/>
                <a:cs typeface="Times New Roman" pitchFamily="18" charset="0"/>
                <a:sym typeface="+mn-ea"/>
              </a:rPr>
              <a:t> </a:t>
            </a:r>
            <a:r>
              <a:rPr lang="ru-RU" sz="1200" b="1" dirty="0" err="1">
                <a:solidFill>
                  <a:srgbClr val="000000"/>
                </a:solidFill>
                <a:latin typeface="Times New Roman" pitchFamily="18" charset="0"/>
                <a:cs typeface="Times New Roman" pitchFamily="18" charset="0"/>
                <a:sym typeface="+mn-ea"/>
              </a:rPr>
              <a:t>шілдеге</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2</a:t>
            </a:r>
            <a:r>
              <a:rPr lang="en-US" sz="1200" b="1" dirty="0">
                <a:solidFill>
                  <a:srgbClr val="000000"/>
                </a:solidFill>
                <a:latin typeface="Times New Roman" panose="02020603050405020304" pitchFamily="18" charset="0"/>
                <a:cs typeface="Times New Roman" panose="02020603050405020304" pitchFamily="18" charset="0"/>
                <a:sym typeface="+mn-ea"/>
              </a:rPr>
              <a:t>6</a:t>
            </a:r>
            <a:r>
              <a:rPr lang="kk-KZ" sz="1200" b="1" dirty="0">
                <a:solidFill>
                  <a:srgbClr val="000000"/>
                </a:solidFill>
                <a:latin typeface="Times New Roman" panose="02020603050405020304" pitchFamily="18" charset="0"/>
                <a:cs typeface="Times New Roman" panose="02020603050405020304" pitchFamily="18" charset="0"/>
                <a:sym typeface="+mn-ea"/>
              </a:rPr>
              <a:t> 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a:t>
            </a:r>
            <a:r>
              <a:rPr lang="en-US" sz="1200" b="1" dirty="0">
                <a:solidFill>
                  <a:srgbClr val="000000"/>
                </a:solidFill>
                <a:latin typeface="Times New Roman" panose="02020603050405020304" pitchFamily="18" charset="0"/>
                <a:cs typeface="Times New Roman" panose="02020603050405020304" pitchFamily="18" charset="0"/>
                <a:sym typeface="+mn-ea"/>
              </a:rPr>
              <a:t>7</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солтүстік-батыстан соғады, күші 7-12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13-15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2</a:t>
            </a:r>
            <a:r>
              <a:rPr lang="en-US" sz="1100" b="1" dirty="0">
                <a:solidFill>
                  <a:schemeClr val="tx1"/>
                </a:solidFill>
                <a:latin typeface="Times New Roman" panose="02020603050405020304" pitchFamily="18" charset="0"/>
                <a:cs typeface="Times New Roman" panose="02020603050405020304" pitchFamily="18" charset="0"/>
              </a:rPr>
              <a:t>6</a:t>
            </a:r>
            <a:r>
              <a:rPr lang="ru-RU" sz="1100" b="1"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шілде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2</a:t>
            </a:r>
            <a:r>
              <a:rPr lang="en-US" sz="1100" b="1" dirty="0">
                <a:solidFill>
                  <a:schemeClr val="tx1"/>
                </a:solidFill>
                <a:latin typeface="Times New Roman" panose="02020603050405020304" pitchFamily="18" charset="0"/>
                <a:cs typeface="Times New Roman" panose="02020603050405020304" pitchFamily="18" charset="0"/>
              </a:rPr>
              <a:t>7</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шілде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Тулепов</a:t>
            </a:r>
            <a:r>
              <a:rPr lang="ru-RU" altLang="ru-RU" sz="1200" b="1" i="1" dirty="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26385</TotalTime>
  <Words>615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5128</cp:revision>
  <cp:lastPrinted>2021-07-01T03:56:27Z</cp:lastPrinted>
  <dcterms:created xsi:type="dcterms:W3CDTF">2018-03-27T06:03:00Z</dcterms:created>
  <dcterms:modified xsi:type="dcterms:W3CDTF">2024-07-25T07:03:58Z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