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8" d="100"/>
          <a:sy n="118" d="100"/>
        </p:scale>
        <p:origin x="486"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1898819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a:t>
                      </a:r>
                      <a:r>
                        <a:rPr lang="" altLang="x-none" sz="1600" b="1" i="1" dirty="0" smtClean="0">
                          <a:solidFill>
                            <a:srgbClr val="002060"/>
                          </a:solidFill>
                          <a:latin typeface="Times New Roman" panose="02020603050405020304" pitchFamily="18" charset="0"/>
                          <a:cs typeface="Times New Roman" panose="02020603050405020304" pitchFamily="18" charset="0"/>
                        </a:rPr>
                        <a:t>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 altLang="zh-CN" sz="1200" b="1" i="1" baseline="0"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шілде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54381"/>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a:t>
            </a:r>
            <a:r>
              <a:rPr lang="" altLang="ru-RU" sz="1200" b="1" dirty="0" smtClean="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оңтүстік-шығыстан соғады, күші </a:t>
            </a:r>
            <a:r>
              <a:rPr lang="kk-KZ" sz="1200" dirty="0" smtClean="0">
                <a:solidFill>
                  <a:prstClr val="black"/>
                </a:solidFill>
                <a:latin typeface="Times New Roman" pitchFamily="18" charset="0"/>
                <a:cs typeface="Times New Roman" pitchFamily="18" charset="0"/>
              </a:rPr>
              <a:t>1-6 м/с</a:t>
            </a:r>
            <a:r>
              <a:rPr lang="kk-KZ" sz="1200" dirty="0" smtClean="0">
                <a:latin typeface="Times New Roman" panose="02020603050405020304" pitchFamily="18" charset="0"/>
                <a:cs typeface="Times New Roman" panose="02020603050405020304" pitchFamily="18" charset="0"/>
              </a:rPr>
              <a:t>.</a:t>
            </a:r>
            <a:r>
              <a:rPr lang="kk-KZ" sz="1200" dirty="0" smtClean="0"/>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18-20°,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32-34° </a:t>
            </a:r>
            <a:r>
              <a:rPr lang="kk-KZ" sz="1200" dirty="0" smtClean="0">
                <a:solidFill>
                  <a:prstClr val="black"/>
                </a:solidFill>
                <a:latin typeface="Times New Roman" pitchFamily="18" charset="0"/>
                <a:cs typeface="Times New Roman" pitchFamily="18" charset="0"/>
              </a:rPr>
              <a:t>жылы.</a:t>
            </a:r>
          </a:p>
          <a:p>
            <a:pPr lvl="0" indent="185738" algn="just"/>
            <a:endParaRPr lang="kk-KZ" sz="100" dirty="0" smtClean="0">
              <a:solidFill>
                <a:prstClr val="black"/>
              </a:solidFill>
              <a:latin typeface="Times New Roman" pitchFamily="18" charset="0"/>
              <a:cs typeface="Times New Roman" pitchFamily="18" charset="0"/>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kk-KZ" sz="1200" b="1" dirty="0" smtClean="0">
                <a:latin typeface="Times New Roman" panose="02020603050405020304" pitchFamily="18" charset="0"/>
                <a:cs typeface="Times New Roman" panose="02020603050405020304" pitchFamily="18" charset="0"/>
              </a:rPr>
              <a:t>2</a:t>
            </a:r>
            <a:r>
              <a:rPr lang="" sz="1200" b="1" dirty="0" smtClean="0">
                <a:latin typeface="Times New Roman" panose="02020603050405020304" pitchFamily="18" charset="0"/>
                <a:cs typeface="Times New Roman" panose="02020603050405020304" pitchFamily="18" charset="0"/>
              </a:rPr>
              <a:t>7</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шілде</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Көшпелі бұлтты,</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оңтүстік-шығыстан соғады, күші </a:t>
            </a:r>
            <a:r>
              <a:rPr lang="kk-KZ" sz="1200" dirty="0" smtClean="0">
                <a:solidFill>
                  <a:prstClr val="black"/>
                </a:solidFill>
                <a:latin typeface="Times New Roman" pitchFamily="18" charset="0"/>
                <a:cs typeface="Times New Roman" pitchFamily="18" charset="0"/>
              </a:rPr>
              <a:t>1-6 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25122" y="218171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a:t>
            </a:r>
            <a:r>
              <a:rPr lang="" sz="1200" dirty="0" smtClean="0">
                <a:solidFill>
                  <a:prstClr val="black"/>
                </a:solidFill>
                <a:latin typeface="Times New Roman" panose="02020603050405020304" pitchFamily="18" charset="0"/>
                <a:cs typeface="Times New Roman" panose="02020603050405020304" pitchFamily="18" charset="0"/>
              </a:rPr>
              <a:t>6</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шілде</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25121" y="312415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76593985"/>
              </p:ext>
            </p:extLst>
          </p:nvPr>
        </p:nvGraphicFramePr>
        <p:xfrm>
          <a:off x="4981050" y="3889872"/>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0,480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0,490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0,384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492443"/>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Жиембаева Д.А.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22323</TotalTime>
  <Words>620</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3938</cp:revision>
  <cp:lastPrinted>2021-07-01T03:56:27Z</cp:lastPrinted>
  <dcterms:created xsi:type="dcterms:W3CDTF">2018-03-27T06:03:00Z</dcterms:created>
  <dcterms:modified xsi:type="dcterms:W3CDTF">2024-07-25T07:58:31Z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