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353029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24 </a:t>
                      </a:r>
                      <a:r>
                        <a:rPr lang="ru-RU" altLang="zh-CN" sz="1200" b="1" i="1" baseline="0" dirty="0">
                          <a:solidFill>
                            <a:srgbClr val="002060"/>
                          </a:solidFill>
                          <a:latin typeface="Times New Roman" panose="02020603050405020304" pitchFamily="18" charset="0"/>
                          <a:cs typeface="Times New Roman" panose="02020603050405020304" pitchFamily="18" charset="0"/>
                        </a:rPr>
                        <a:t>шілде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24 шілде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52538244"/>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25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24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 с. 20-ден 25</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түнде жаңбыр, найзағай. </a:t>
            </a:r>
            <a:r>
              <a:rPr lang="kk-KZ" sz="1100" kern="1400" dirty="0">
                <a:solidFill>
                  <a:srgbClr val="000000"/>
                </a:solidFill>
                <a:latin typeface="Times New Roman" panose="02020603050405020304" pitchFamily="18" charset="0"/>
                <a:ea typeface="Times New Roman" panose="02020603050405020304" pitchFamily="18" charset="0"/>
              </a:rPr>
              <a:t>Солтүстіктен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 түнде 15-17, күндіз 28-30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26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25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26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Шығыстан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17-19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25 шілдеде, түнде 26 шілдеде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30153</TotalTime>
  <Words>616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5220</cp:revision>
  <cp:lastPrinted>2023-01-16T10:13:34Z</cp:lastPrinted>
  <dcterms:created xsi:type="dcterms:W3CDTF">2018-03-27T06:03:00Z</dcterms:created>
  <dcterms:modified xsi:type="dcterms:W3CDTF">2024-07-24T07:02:57Z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