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59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51952802"/>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24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күндіз жаңбыр, найзағай. Оңтүстік-шығыстан </a:t>
            </a:r>
            <a:r>
              <a:rPr lang="kk-KZ" sz="1200" dirty="0" smtClean="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солтүстікке солтүстік-шығысқа </a:t>
            </a:r>
            <a:r>
              <a:rPr lang="kk-KZ" sz="1200" dirty="0" smtClean="0">
                <a:solidFill>
                  <a:prstClr val="black"/>
                </a:solidFill>
                <a:latin typeface="Times New Roman" pitchFamily="18" charset="0"/>
                <a:cs typeface="Times New Roman" pitchFamily="18" charset="0"/>
              </a:rPr>
              <a:t>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күндіз екпіні 15-18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32-34° </a:t>
            </a:r>
            <a:r>
              <a:rPr lang="kk-KZ" sz="1200" dirty="0">
                <a:solidFill>
                  <a:prstClr val="black"/>
                </a:solidFill>
                <a:latin typeface="Times New Roman" pitchFamily="18" charset="0"/>
                <a:cs typeface="Times New Roman" pitchFamily="18" charset="0"/>
              </a:rPr>
              <a:t>жылы.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26</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2-7 м/с. Ауа температурасы </a:t>
            </a:r>
            <a:r>
              <a:rPr lang="kk-KZ" sz="1200" dirty="0" smtClean="0">
                <a:solidFill>
                  <a:prstClr val="black"/>
                </a:solidFill>
                <a:latin typeface="Times New Roman" pitchFamily="18" charset="0"/>
                <a:cs typeface="Times New Roman" pitchFamily="18" charset="0"/>
              </a:rPr>
              <a:t>15-18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a:solidFill>
                  <a:prstClr val="black"/>
                </a:solidFill>
                <a:latin typeface="Times New Roman" panose="02020603050405020304" pitchFamily="18" charset="0"/>
                <a:cs typeface="Times New Roman" panose="02020603050405020304" pitchFamily="18" charset="0"/>
              </a:rPr>
              <a:t>сей</a:t>
            </a:r>
            <a:r>
              <a:rPr lang="kk-KZ" sz="1200" dirty="0">
                <a:solidFill>
                  <a:prstClr val="black"/>
                </a:solidFill>
                <a:latin typeface="Times New Roman" panose="02020603050405020304" pitchFamily="18" charset="0"/>
                <a:cs typeface="Times New Roman" panose="02020603050405020304" pitchFamily="18" charset="0"/>
              </a:rPr>
              <a:t>ілуіне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003323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1"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19454</TotalTime>
  <Words>577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3762</cp:revision>
  <cp:lastPrinted>2021-07-01T03:56:27Z</cp:lastPrinted>
  <dcterms:created xsi:type="dcterms:W3CDTF">2018-03-27T06:03:00Z</dcterms:created>
  <dcterms:modified xsi:type="dcterms:W3CDTF">2024-07-24T08:42:57Z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