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108600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6" y="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24</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25</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кей уақыттарда </a:t>
            </a:r>
            <a:r>
              <a:rPr lang="kk-KZ" sz="1200" dirty="0">
                <a:latin typeface="Times New Roman" pitchFamily="18" charset="0"/>
                <a:cs typeface="Times New Roman" pitchFamily="18" charset="0"/>
              </a:rPr>
              <a:t>жаңбыр жауады, найзағай </a:t>
            </a:r>
            <a:r>
              <a:rPr lang="kk-KZ" sz="1200" dirty="0" smtClean="0">
                <a:latin typeface="Times New Roman" pitchFamily="18" charset="0"/>
                <a:cs typeface="Times New Roman" pitchFamily="18" charset="0"/>
              </a:rPr>
              <a:t>болады. </a:t>
            </a:r>
            <a:r>
              <a:rPr lang="kk-KZ" sz="1200" dirty="0" smtClean="0">
                <a:latin typeface="Times New Roman" pitchFamily="18" charset="0"/>
                <a:cs typeface="Times New Roman" pitchFamily="18" charset="0"/>
              </a:rPr>
              <a:t>Желдің бағыты шығыстан батысқа ауысады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күндіз екпіні 15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22-24 градус 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26 </a:t>
            </a:r>
            <a:r>
              <a:rPr lang="kk-KZ" sz="1200" b="1" dirty="0" smtClean="0">
                <a:solidFill>
                  <a:srgbClr val="000000"/>
                </a:solidFill>
                <a:latin typeface="Times New Roman" pitchFamily="18" charset="0"/>
                <a:cs typeface="Times New Roman" pitchFamily="18" charset="0"/>
              </a:rPr>
              <a:t>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25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26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a:t>
            </a:r>
            <a:r>
              <a:rPr lang="kk-KZ"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олтүстік-батыстан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5906174"/>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2061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0106" y="216184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25 </a:t>
            </a:r>
            <a:r>
              <a:rPr lang="kk-KZ" sz="1200" dirty="0">
                <a:solidFill>
                  <a:schemeClr val="tx1"/>
                </a:solidFill>
                <a:latin typeface="Times New Roman" panose="02020603050405020304" pitchFamily="18" charset="0"/>
                <a:cs typeface="Times New Roman" panose="02020603050405020304" pitchFamily="18" charset="0"/>
              </a:rPr>
              <a:t>шілдеде, </a:t>
            </a:r>
            <a:r>
              <a:rPr lang="kk-KZ" sz="1200" dirty="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anose="02020603050405020304" pitchFamily="18" charset="0"/>
                <a:cs typeface="Times New Roman" panose="02020603050405020304" pitchFamily="18" charset="0"/>
              </a:rPr>
              <a:t>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18443</TotalTime>
  <Words>526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4567</cp:revision>
  <cp:lastPrinted>2021-07-01T07:38:07Z</cp:lastPrinted>
  <dcterms:created xsi:type="dcterms:W3CDTF">2018-03-27T06:03:00Z</dcterms:created>
  <dcterms:modified xsi:type="dcterms:W3CDTF">2024-07-24T09:51:03Z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