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100" d="100"/>
          <a:sy n="100" d="100"/>
        </p:scale>
        <p:origin x="-49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57743709"/>
              </p:ext>
            </p:extLst>
          </p:nvPr>
        </p:nvGraphicFramePr>
        <p:xfrm>
          <a:off x="307975" y="297787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№206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44912" y="160994"/>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25 шілдеге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b="1" dirty="0" smtClean="0">
                <a:latin typeface="Times New Roman" panose="02020603050405020304" pitchFamily="18" charset="0"/>
                <a:cs typeface="Times New Roman" panose="02020603050405020304" pitchFamily="18" charset="0"/>
              </a:rPr>
              <a:t>    2024 ж. 24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kk-KZ" sz="1200" b="1" dirty="0" smtClean="0">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34-36 градус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ыстық</a:t>
            </a:r>
            <a:r>
              <a:rPr lang="ru-RU" sz="1200" dirty="0" smtClean="0">
                <a:latin typeface="Times New Roman" panose="02020603050405020304" pitchFamily="18" charset="0"/>
                <a:cs typeface="Times New Roman" panose="02020603050405020304" pitchFamily="18" charset="0"/>
              </a:rPr>
              <a:t>. </a:t>
            </a:r>
          </a:p>
          <a:p>
            <a:pPr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26 шілдеге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25 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26 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24-25</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30204" y="2472890"/>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73017130"/>
              </p:ext>
            </p:extLst>
          </p:nvPr>
        </p:nvGraphicFramePr>
        <p:xfrm>
          <a:off x="4874329" y="4221088"/>
          <a:ext cx="4781606" cy="1135585"/>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1223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0.245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20186</TotalTime>
  <Words>549</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3872</cp:revision>
  <cp:lastPrinted>2021-07-01T07:38:07Z</cp:lastPrinted>
  <dcterms:created xsi:type="dcterms:W3CDTF">2018-03-27T06:03:00Z</dcterms:created>
  <dcterms:modified xsi:type="dcterms:W3CDTF">2024-07-24T08:15:07Z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