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72" d="100"/>
          <a:sy n="72" d="100"/>
        </p:scale>
        <p:origin x="984" y="60"/>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206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24</a:t>
                      </a:r>
                      <a:r>
                        <a:rPr lang="kk-KZ" altLang="zh-CN" sz="1200" b="1" i="1" u="none" kern="1200" baseline="0" dirty="0" smtClean="0">
                          <a:solidFill>
                            <a:schemeClr val="tx1"/>
                          </a:solidFill>
                          <a:latin typeface="Times New Roman" pitchFamily="18" charset="0"/>
                          <a:ea typeface="+mn-ea"/>
                          <a:cs typeface="Times New Roman" pitchFamily="18" charset="0"/>
                        </a:rPr>
                        <a:t> </a:t>
                      </a:r>
                      <a:r>
                        <a:rPr lang="kk-KZ" altLang="zh-CN" sz="1200" b="1" i="1" u="none" kern="1200" baseline="0" dirty="0">
                          <a:solidFill>
                            <a:schemeClr val="tx1"/>
                          </a:solidFill>
                          <a:latin typeface="Times New Roman" pitchFamily="18" charset="0"/>
                          <a:ea typeface="+mn-ea"/>
                          <a:cs typeface="Times New Roman" pitchFamily="18" charset="0"/>
                        </a:rPr>
                        <a:t>шілде</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24</a:t>
            </a:r>
            <a:r>
              <a:rPr lang="kk-KZ" altLang="ru-RU" sz="1200" b="1"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шілде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84489792"/>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5</a:t>
                      </a:r>
                      <a:endParaRPr lang="ru-RU"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0,02</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45</a:t>
                      </a:r>
                      <a:endParaRPr lang="ru-RU"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0,09</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693</a:t>
                      </a:r>
                      <a:endParaRPr lang="ru-RU"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0,1</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46</a:t>
                      </a:r>
                      <a:endParaRPr lang="ru-RU"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0,2</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4</a:t>
                      </a:r>
                      <a:endParaRPr lang="ru-RU"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0,01</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34</a:t>
                      </a:r>
                      <a:endParaRPr lang="ru-RU"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smtClean="0"/>
                        <a:t>4,2</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332656"/>
            <a:ext cx="4608512" cy="1754326"/>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Петропавл</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25 </a:t>
            </a:r>
            <a:r>
              <a:rPr lang="kk-KZ" sz="1200" b="1" dirty="0">
                <a:solidFill>
                  <a:srgbClr val="000000"/>
                </a:solidFill>
                <a:latin typeface="Times New Roman" pitchFamily="18" charset="0"/>
                <a:cs typeface="Times New Roman" pitchFamily="18" charset="0"/>
              </a:rPr>
              <a:t>шілдеге</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24 </a:t>
            </a:r>
            <a:r>
              <a:rPr lang="kk-KZ" altLang="ru-RU" sz="1200" b="1" dirty="0">
                <a:solidFill>
                  <a:srgbClr val="000000"/>
                </a:solidFill>
                <a:latin typeface="Times New Roman" pitchFamily="18" charset="0"/>
                <a:cs typeface="Times New Roman" pitchFamily="18" charset="0"/>
              </a:rPr>
              <a:t>шілдеге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25</a:t>
            </a:r>
            <a:r>
              <a:rPr lang="kk-KZ" sz="1200" b="1" dirty="0" smtClean="0">
                <a:latin typeface="Times New Roman" pitchFamily="18" charset="0"/>
                <a:cs typeface="Times New Roman" pitchFamily="18" charset="0"/>
              </a:rPr>
              <a:t> </a:t>
            </a:r>
            <a:r>
              <a:rPr lang="kk-KZ" sz="1200" b="1" dirty="0">
                <a:solidFill>
                  <a:srgbClr val="000000"/>
                </a:solidFill>
                <a:latin typeface="Times New Roman" pitchFamily="18" charset="0"/>
                <a:cs typeface="Times New Roman" pitchFamily="18" charset="0"/>
              </a:rPr>
              <a:t>шілдеге</a:t>
            </a:r>
            <a:r>
              <a:rPr lang="kk-KZ" altLang="ru-RU" sz="1200" b="1" dirty="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Солтүстіктен, солтүстік-шығыстан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9-14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 10-12,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20-22 </a:t>
            </a:r>
            <a:r>
              <a:rPr lang="kk-KZ" sz="1200" dirty="0">
                <a:latin typeface="Times New Roman" pitchFamily="18" charset="0"/>
                <a:cs typeface="Times New Roman" pitchFamily="18" charset="0"/>
              </a:rPr>
              <a:t>градус жылы.</a:t>
            </a:r>
          </a:p>
          <a:p>
            <a:pPr algn="ctr"/>
            <a:r>
              <a:rPr lang="kk-KZ" sz="1200" b="1" dirty="0" smtClean="0">
                <a:latin typeface="Times New Roman" pitchFamily="18" charset="0"/>
                <a:cs typeface="Times New Roman" pitchFamily="18" charset="0"/>
              </a:rPr>
              <a:t>26 </a:t>
            </a:r>
            <a:r>
              <a:rPr lang="kk-KZ" sz="1200" b="1" dirty="0">
                <a:solidFill>
                  <a:srgbClr val="000000"/>
                </a:solidFill>
                <a:latin typeface="Times New Roman" pitchFamily="18" charset="0"/>
                <a:cs typeface="Times New Roman" pitchFamily="18" charset="0"/>
              </a:rPr>
              <a:t>шілдеге</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25</a:t>
            </a:r>
            <a:r>
              <a:rPr lang="kk-KZ" sz="1200" b="1" dirty="0" smtClean="0">
                <a:latin typeface="Times New Roman" pitchFamily="18" charset="0"/>
                <a:cs typeface="Times New Roman" pitchFamily="18" charset="0"/>
              </a:rPr>
              <a:t> </a:t>
            </a:r>
            <a:r>
              <a:rPr lang="kk-KZ" sz="1200" b="1" dirty="0">
                <a:solidFill>
                  <a:srgbClr val="000000"/>
                </a:solidFill>
                <a:latin typeface="Times New Roman" pitchFamily="18" charset="0"/>
                <a:cs typeface="Times New Roman" pitchFamily="18" charset="0"/>
              </a:rPr>
              <a:t>шілдеге</a:t>
            </a:r>
            <a:r>
              <a:rPr lang="kk-KZ" altLang="ru-RU" sz="1200" b="1" dirty="0">
                <a:solidFill>
                  <a:srgbClr val="000000"/>
                </a:solidFill>
                <a:latin typeface="Times New Roman" pitchFamily="18" charset="0"/>
                <a:cs typeface="Times New Roman" pitchFamily="18" charset="0"/>
              </a:rPr>
              <a:t> 2</a:t>
            </a:r>
            <a:r>
              <a:rPr lang="ru-RU" altLang="ru-RU" sz="1200" b="1" dirty="0">
                <a:solidFill>
                  <a:srgbClr val="000000"/>
                </a:solidFill>
                <a:latin typeface="Times New Roman" pitchFamily="18" charset="0"/>
                <a:cs typeface="Times New Roman" pitchFamily="18" charset="0"/>
              </a:rPr>
              <a:t>0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smtClean="0">
                <a:solidFill>
                  <a:srgbClr val="000000"/>
                </a:solidFill>
                <a:latin typeface="Times New Roman" pitchFamily="18" charset="0"/>
                <a:cs typeface="Times New Roman" pitchFamily="18" charset="0"/>
              </a:rPr>
              <a:t>26</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шілдеге </a:t>
            </a:r>
            <a:r>
              <a:rPr lang="ru-RU" sz="1200" b="1" dirty="0">
                <a:solidFill>
                  <a:srgbClr val="000000"/>
                </a:solidFill>
                <a:latin typeface="Times New Roman" pitchFamily="18" charset="0"/>
                <a:cs typeface="Times New Roman" pitchFamily="18" charset="0"/>
              </a:rPr>
              <a:t>08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smtClean="0">
                <a:latin typeface="Times New Roman" pitchFamily="18" charset="0"/>
                <a:cs typeface="Times New Roman" pitchFamily="18" charset="0"/>
              </a:rPr>
              <a:t>Көшпелі бұлтты, жауын-шашынсыз. Оңтүстік-шығыстан </a:t>
            </a:r>
            <a:r>
              <a:rPr lang="kk-KZ" sz="1200" dirty="0">
                <a:latin typeface="Times New Roman" pitchFamily="18" charset="0"/>
                <a:cs typeface="Times New Roman" pitchFamily="18" charset="0"/>
              </a:rPr>
              <a:t>жел соғады, күші 9-14 м/с.</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Ауа температурасы 12-14 градус жылы.</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25 </a:t>
            </a:r>
            <a:r>
              <a:rPr lang="kk-KZ" sz="1100" dirty="0">
                <a:solidFill>
                  <a:schemeClr val="tx1"/>
                </a:solidFill>
                <a:latin typeface="Times New Roman" pitchFamily="18" charset="0"/>
                <a:cs typeface="Times New Roman" pitchFamily="18" charset="0"/>
              </a:rPr>
              <a:t>шілдеге</a:t>
            </a:r>
            <a:r>
              <a:rPr lang="kk-KZ" sz="1100" dirty="0">
                <a:solidFill>
                  <a:srgbClr val="000000"/>
                </a:solidFill>
                <a:latin typeface="Times New Roman" pitchFamily="18" charset="0"/>
                <a:cs typeface="Times New Roman" pitchFamily="18" charset="0"/>
              </a:rPr>
              <a:t>, </a:t>
            </a:r>
            <a:r>
              <a:rPr lang="kk-KZ" sz="1100" dirty="0" smtClean="0">
                <a:solidFill>
                  <a:srgbClr val="000000"/>
                </a:solidFill>
                <a:latin typeface="Times New Roman" pitchFamily="18" charset="0"/>
                <a:cs typeface="Times New Roman" pitchFamily="18" charset="0"/>
              </a:rPr>
              <a:t>26 </a:t>
            </a:r>
            <a:r>
              <a:rPr lang="kk-KZ" sz="1100" dirty="0">
                <a:solidFill>
                  <a:srgbClr val="000000"/>
                </a:solidFill>
                <a:latin typeface="Times New Roman" pitchFamily="18" charset="0"/>
                <a:cs typeface="Times New Roman" pitchFamily="18" charset="0"/>
              </a:rPr>
              <a:t>шілдеге</a:t>
            </a:r>
            <a:r>
              <a:rPr lang="kk-KZ"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a:latin typeface="Times New Roman" pitchFamily="18" charset="0"/>
                <a:cs typeface="Times New Roman" pitchFamily="18" charset="0"/>
              </a:rPr>
              <a:t>Г. </a:t>
            </a:r>
            <a:r>
              <a:rPr lang="ru-RU" altLang="ru-RU" sz="1200" b="1" i="1">
                <a:latin typeface="Times New Roman" pitchFamily="18" charset="0"/>
                <a:cs typeface="Times New Roman" pitchFamily="18" charset="0"/>
              </a:rPr>
              <a:t>Газизова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15304</TotalTime>
  <Words>551</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Администратор</cp:lastModifiedBy>
  <cp:revision>4994</cp:revision>
  <cp:lastPrinted>2021-07-01T03:56:27Z</cp:lastPrinted>
  <dcterms:created xsi:type="dcterms:W3CDTF">2018-03-27T06:03:00Z</dcterms:created>
  <dcterms:modified xsi:type="dcterms:W3CDTF">2024-07-24T06:10:58Z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