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369" autoAdjust="0"/>
  </p:normalViewPr>
  <p:slideViewPr>
    <p:cSldViewPr>
      <p:cViewPr>
        <p:scale>
          <a:sx n="124" d="100"/>
          <a:sy n="124" d="100"/>
        </p:scale>
        <p:origin x="-168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583100334"/>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206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24 шілде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164607577"/>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82689">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83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517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121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405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50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534</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a:t>
                      </a:r>
                      <a:r>
                        <a:rPr lang="en-US" sz="1000" b="0" i="0" u="none" strike="noStrike" dirty="0" smtClean="0">
                          <a:solidFill>
                            <a:srgbClr val="000000"/>
                          </a:solidFill>
                          <a:effectLst/>
                          <a:latin typeface="Times New Roman" pitchFamily="18" charset="0"/>
                          <a:cs typeface="Times New Roman" pitchFamily="18" charset="0"/>
                        </a:rPr>
                        <a:t>107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224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1,119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3</a:t>
                      </a:r>
                      <a:r>
                        <a:rPr lang="en-US" sz="1000" b="0" i="0" u="none" strike="noStrike" smtClean="0">
                          <a:solidFill>
                            <a:srgbClr val="000000"/>
                          </a:solidFill>
                          <a:effectLst/>
                          <a:latin typeface="Times New Roman" pitchFamily="18" charset="0"/>
                          <a:cs typeface="Times New Roman" pitchFamily="18" charset="0"/>
                        </a:rPr>
                        <a:t>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24 шілде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25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ru-RU" altLang="ru-RU" sz="1200" b="1" dirty="0" err="1" smtClean="0">
                <a:latin typeface="Times New Roman" pitchFamily="18" charset="0"/>
                <a:cs typeface="Times New Roman" pitchFamily="18" charset="0"/>
              </a:rPr>
              <a:t>шілде</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жауын-шашынсыз. Батыстан, солтүстік-батыстан жел соғады, күші 9-14, күндіз екпіні 15-18 м/с. Ауа температурасы түнде 18-20, күндіз 28-30 жылы</a:t>
            </a:r>
            <a:r>
              <a:rPr lang="kk-KZ" sz="1200" kern="1400" dirty="0" smtClean="0">
                <a:solidFill>
                  <a:srgbClr val="000000"/>
                </a:solidFill>
                <a:latin typeface="Times New Roman"/>
                <a:ea typeface="Times New Roman"/>
              </a:rPr>
              <a:t>.</a:t>
            </a:r>
          </a:p>
          <a:p>
            <a:pPr algn="just">
              <a:buFont typeface="Arial" pitchFamily="34" charset="0"/>
              <a:buNone/>
            </a:pPr>
            <a:endParaRPr lang="ru-RU" altLang="ru-RU" sz="1200" b="1" dirty="0" smtClean="0">
              <a:latin typeface="Times New Roman" pitchFamily="18" charset="0"/>
              <a:cs typeface="Times New Roman" pitchFamily="18" charset="0"/>
            </a:endParaRPr>
          </a:p>
          <a:p>
            <a:pPr algn="just">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бұлтты</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Солтүстік-батыстан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2-7 м/с</a:t>
            </a:r>
            <a:r>
              <a:rPr lang="kk-KZ" sz="1200" kern="1400" dirty="0">
                <a:solidFill>
                  <a:srgbClr val="000000"/>
                </a:solidFill>
                <a:latin typeface="Times New Roman"/>
                <a:ea typeface="Times New Roman"/>
              </a:rPr>
              <a:t>. Ауа температурасы </a:t>
            </a:r>
            <a:r>
              <a:rPr lang="kk-KZ" sz="1200" kern="1400" dirty="0" smtClean="0">
                <a:solidFill>
                  <a:srgbClr val="000000"/>
                </a:solidFill>
                <a:latin typeface="Times New Roman"/>
                <a:ea typeface="Times New Roman"/>
              </a:rPr>
              <a:t>18-20 </a:t>
            </a:r>
            <a:r>
              <a:rPr lang="kk-KZ" sz="1200" kern="1400" dirty="0" smtClean="0">
                <a:solidFill>
                  <a:srgbClr val="000000"/>
                </a:solidFill>
                <a:latin typeface="Times New Roman"/>
                <a:ea typeface="Times New Roman"/>
              </a:rPr>
              <a:t>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0781" y="3176834"/>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8256" y="2278256"/>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26 </a:t>
            </a:r>
            <a:r>
              <a:rPr lang="kk-KZ" sz="1200" b="1" dirty="0" smtClean="0">
                <a:solidFill>
                  <a:schemeClr val="tx1"/>
                </a:solidFill>
                <a:latin typeface="Times New Roman" panose="02020603050405020304" pitchFamily="18" charset="0"/>
                <a:cs typeface="Times New Roman" panose="02020603050405020304" pitchFamily="18" charset="0"/>
              </a:rPr>
              <a:t>шілде 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smtClean="0">
                <a:solidFill>
                  <a:srgbClr val="000000"/>
                </a:solidFill>
                <a:latin typeface="Times New Roman" pitchFamily="18" charset="0"/>
                <a:cs typeface="Times New Roman" pitchFamily="18" charset="0"/>
              </a:rPr>
              <a:t> Д.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Ихсанова</a:t>
            </a:r>
            <a:r>
              <a:rPr lang="ru-RU" altLang="ru-RU" sz="1200" b="1" i="1" dirty="0" smtClean="0">
                <a:solidFill>
                  <a:srgbClr val="000000"/>
                </a:solidFill>
                <a:latin typeface="Times New Roman" pitchFamily="18" charset="0"/>
                <a:cs typeface="Times New Roman" pitchFamily="18" charset="0"/>
              </a:rPr>
              <a:t> М.</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22007</TotalTime>
  <Words>589</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3803</cp:revision>
  <cp:lastPrinted>2023-02-06T06:57:51Z</cp:lastPrinted>
  <dcterms:created xsi:type="dcterms:W3CDTF">2018-03-27T06:03:00Z</dcterms:created>
  <dcterms:modified xsi:type="dcterms:W3CDTF">2024-07-24T07:28:21Z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