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117" d="100"/>
          <a:sy n="117" d="100"/>
        </p:scale>
        <p:origin x="-1914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350571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по 20 ч. 25 июля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26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26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9-14 м/с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24-25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88576"/>
              </p:ext>
            </p:extLst>
          </p:nvPr>
        </p:nvGraphicFramePr>
        <p:xfrm>
          <a:off x="5007139" y="3984917"/>
          <a:ext cx="4716137" cy="1280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9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20269</TotalTime>
  <Words>593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3847</cp:revision>
  <cp:lastPrinted>2021-07-01T03:56:27Z</cp:lastPrinted>
  <dcterms:created xsi:type="dcterms:W3CDTF">2018-03-27T06:03:00Z</dcterms:created>
  <dcterms:modified xsi:type="dcterms:W3CDTF">2024-07-24T08:14:05Z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