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594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3323069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с переходом на северный, северо-восточный 1-6 м/с. Температура воздуха ночью 16-18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31-33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до 08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34581" y="2065945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2024 года 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50658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степени.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4174303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24155</TotalTime>
  <Words>673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4012</cp:revision>
  <cp:lastPrinted>2021-10-18T15:52:53Z</cp:lastPrinted>
  <dcterms:created xsi:type="dcterms:W3CDTF">2018-03-27T06:03:00Z</dcterms:created>
  <dcterms:modified xsi:type="dcterms:W3CDTF">2024-07-24T08:34:55Z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