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382334658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206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 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24 июля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105594874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25 июля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24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2024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25 июля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ебольшая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без осадков. Ветер юго-западный 3-8 м/с. Температура воздуха ночью 21-23 тепла, днем сильная жара 38-40 градусов.</a:t>
            </a: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26 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25 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26 июл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3-8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21-23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июля,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2024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накоплению</a:t>
            </a:r>
            <a:r>
              <a:rPr lang="en-US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Кыдырбаева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13770</TotalTime>
  <Words>613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3176</cp:revision>
  <cp:lastPrinted>2021-07-01T03:56:27Z</cp:lastPrinted>
  <dcterms:created xsi:type="dcterms:W3CDTF">2018-03-27T06:03:00Z</dcterms:created>
  <dcterms:modified xsi:type="dcterms:W3CDTF">2024-07-24T07:16:26Z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