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325895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дождь, гроза. Ветер восточный с переходом на западный 7-12, днем порывы 15 м/с. Температура воздуха ночью 17-19, днем 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июля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475797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36979</TotalTime>
  <Words>598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4681</cp:revision>
  <cp:lastPrinted>2021-02-03T11:37:00Z</cp:lastPrinted>
  <dcterms:created xsi:type="dcterms:W3CDTF">2018-03-27T06:03:00Z</dcterms:created>
  <dcterms:modified xsi:type="dcterms:W3CDTF">2024-07-24T09:51:13Z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