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530533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707348"/>
              </p:ext>
            </p:extLst>
          </p:nvPr>
        </p:nvGraphicFramePr>
        <p:xfrm>
          <a:off x="4991355" y="4234700"/>
          <a:ext cx="4747702" cy="2123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775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0,155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0,975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305739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Облачно,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дождь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9-14, днем порывы 18 м/с. Температура воздуха ночью 15-17,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25-27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26114</TotalTime>
  <Words>597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4717</cp:revision>
  <cp:lastPrinted>2021-07-01T03:56:27Z</cp:lastPrinted>
  <dcterms:created xsi:type="dcterms:W3CDTF">2018-03-27T06:03:00Z</dcterms:created>
  <dcterms:modified xsi:type="dcterms:W3CDTF">2024-07-24T06:44:18Z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