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-222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восточный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16-18 тепла,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сильная жара 35-37 градусов.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июля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baseline="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1364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19390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4285</cp:revision>
  <cp:lastPrinted>2021-07-01T03:56:27Z</cp:lastPrinted>
  <dcterms:created xsi:type="dcterms:W3CDTF">2018-03-27T06:03:00Z</dcterms:created>
  <dcterms:modified xsi:type="dcterms:W3CDTF">2024-07-24T07:23:42Z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