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62351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юго-восточный, восточный 9-14 м/с. Температура воздуха ночью 16-18, днем 29-31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юго-восточный 9-14 м/с Температура воздуха ночью 18-20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31748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19326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3850</cp:revision>
  <cp:lastPrinted>2021-07-01T03:56:27Z</cp:lastPrinted>
  <dcterms:created xsi:type="dcterms:W3CDTF">2018-03-27T06:03:00Z</dcterms:created>
  <dcterms:modified xsi:type="dcterms:W3CDTF">2024-07-24T08:16:02Z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