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9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964305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24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северный, северо-восточный 1-6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" sz="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3109" y="220488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 года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308" y="33294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398611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19889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3707</cp:revision>
  <cp:lastPrinted>2021-10-14T11:15:53Z</cp:lastPrinted>
  <dcterms:created xsi:type="dcterms:W3CDTF">2018-03-27T06:03:00Z</dcterms:created>
  <dcterms:modified xsi:type="dcterms:W3CDTF">2024-07-24T08:36:41Z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