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6837483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5420328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0.291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с переходом на западный 9-14, днем порывы 16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39-41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9-14, ночью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14101</TotalTime>
  <Words>604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3105</cp:revision>
  <cp:lastPrinted>2021-07-01T03:56:27Z</cp:lastPrinted>
  <dcterms:created xsi:type="dcterms:W3CDTF">2018-03-27T06:03:00Z</dcterms:created>
  <dcterms:modified xsi:type="dcterms:W3CDTF">2024-07-24T06:36:33Z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