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5019523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Переменная облачность, ночью дождь, гроза. Ветер северный 9-14 м/с. Температура воздуха ночью 15-17,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28-30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облачность, без осадков. Ветер восточный 7-12 м/с. Температура ночью 17-19 тепла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7707472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июля, ночью 26 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32425</TotalTime>
  <Words>654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5420</cp:revision>
  <cp:lastPrinted>2021-11-30T05:55:24Z</cp:lastPrinted>
  <dcterms:created xsi:type="dcterms:W3CDTF">2018-03-27T06:03:00Z</dcterms:created>
  <dcterms:modified xsi:type="dcterms:W3CDTF">2024-07-24T07:02:48Z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