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29744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сильный дождь,  гроза, град.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 9-14, утром и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54643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25, 26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метеорологические условия будут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22865</TotalTime>
  <Words>605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3984</cp:revision>
  <cp:lastPrinted>2021-07-01T03:56:27Z</cp:lastPrinted>
  <dcterms:created xsi:type="dcterms:W3CDTF">2018-03-27T06:03:00Z</dcterms:created>
  <dcterms:modified xsi:type="dcterms:W3CDTF">2024-07-24T08:48:36Z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