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-124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0338129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4" y="21590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дождь, гроза. Ветер юго-восточный, восточный 9-14 м/с. Температура воздуха ночью 16-18, днем 29-31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9-14 м/с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8590798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21416</TotalTime>
  <Words>646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3946</cp:revision>
  <cp:lastPrinted>2021-07-01T03:56:27Z</cp:lastPrinted>
  <dcterms:created xsi:type="dcterms:W3CDTF">2018-03-27T06:03:00Z</dcterms:created>
  <dcterms:modified xsi:type="dcterms:W3CDTF">2024-07-24T08:06:31Z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