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будут 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11888816"/>
              </p:ext>
            </p:extLst>
          </p:nvPr>
        </p:nvGraphicFramePr>
        <p:xfrm>
          <a:off x="5025008" y="4077073"/>
          <a:ext cx="4693124" cy="23411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75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545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45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0,09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693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46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0,01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541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/>
                        <a:t>34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smtClean="0"/>
                        <a:t>4,2</a:t>
                      </a:r>
                      <a:endParaRPr lang="ru-RU" sz="12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      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12-14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16753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5232</cp:revision>
  <cp:lastPrinted>2021-07-01T03:56:27Z</cp:lastPrinted>
  <dcterms:created xsi:type="dcterms:W3CDTF">2018-03-27T06:03:00Z</dcterms:created>
  <dcterms:modified xsi:type="dcterms:W3CDTF">2024-07-24T06:24:53Z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