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08422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с переходом на северный, северо-восточный 5-10,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66345" y="22092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6165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20713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2021-07-01T03:56:27Z</cp:lastPrinted>
  <dcterms:created xsi:type="dcterms:W3CDTF">2018-03-27T06:03:00Z</dcterms:created>
  <dcterms:modified xsi:type="dcterms:W3CDTF">2024-07-24T08:43:00Z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