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20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345739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25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 гроза. Ветер 9-14 м/с. Температура воздуха ночью 13-15, днем 23-25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25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20761"/>
              </p:ext>
            </p:extLst>
          </p:nvPr>
        </p:nvGraphicFramePr>
        <p:xfrm>
          <a:off x="5069627" y="4405647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0.274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19930</TotalTime>
  <Words>612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3262</cp:revision>
  <cp:lastPrinted>2021-07-01T03:56:27Z</cp:lastPrinted>
  <dcterms:created xsi:type="dcterms:W3CDTF">2018-03-27T06:03:00Z</dcterms:created>
  <dcterms:modified xsi:type="dcterms:W3CDTF">2024-07-24T07:52:37Z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