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80" d="100"/>
          <a:sy n="80" d="100"/>
        </p:scale>
        <p:origin x="90" y="86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5B5E10C-9C50-44B9-BDD3-D4A40D82551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20712795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80C386-4475-43F0-B087-C8BF8E9171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CB6547-098C-4DFA-AAC1-411C039335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DD772B-88AD-4BDF-8E0E-FE8E92FB0D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F9816-B9F7-4C5C-8DDF-55B1F1B4E7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A0DE1A-9E66-425D-AD31-6AF775D6E4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FB023D-23BD-40B8-9505-72DF54B546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E9656F-2819-44BA-B17A-34A625CDDA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7265BB-6FAF-4C00-BA2F-8241EDB227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A95A9-9D7F-4913-9E12-0ED3BBA042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A9F0C6-B76A-4EA7-BD63-2522DF292D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9EAF8E-B600-4829-80D6-0B3BD8151A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AED4D84-46F5-4ADD-A8F1-F29B112652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206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24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июля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4300"/>
            <a:ext cx="4830763" cy="189282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25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24 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25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 </a:t>
            </a:r>
            <a:r>
              <a:rPr lang="kk-KZ" dirty="0">
                <a:solidFill>
                  <a:schemeClr val="tx1"/>
                </a:solidFill>
              </a:rPr>
              <a:t>без осадков</a:t>
            </a:r>
            <a:r>
              <a:rPr lang="ru-RU" dirty="0">
                <a:solidFill>
                  <a:schemeClr val="tx1"/>
                </a:solidFill>
              </a:rPr>
              <a:t>. Ветер юго-западный 3-8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21-23 тепла</a:t>
            </a:r>
            <a:r>
              <a:rPr lang="ru-RU" dirty="0">
                <a:solidFill>
                  <a:schemeClr val="tx1"/>
                </a:solidFill>
              </a:rPr>
              <a:t>, днем сильная жара </a:t>
            </a:r>
            <a:r>
              <a:rPr lang="kk-KZ" dirty="0">
                <a:solidFill>
                  <a:schemeClr val="tx1"/>
                </a:solidFill>
              </a:rPr>
              <a:t>33-35 градусов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en-US" dirty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25</a:t>
            </a:r>
            <a:r>
              <a:rPr lang="ru-RU" altLang="ru-RU" b="1" dirty="0" smtClean="0">
                <a:solidFill>
                  <a:schemeClr val="tx1"/>
                </a:solidFill>
              </a:rPr>
              <a:t> </a:t>
            </a:r>
            <a:r>
              <a:rPr lang="ru-RU" altLang="ru-RU" b="1" dirty="0">
                <a:solidFill>
                  <a:schemeClr val="tx1"/>
                </a:solidFill>
              </a:rPr>
              <a:t>июля</a:t>
            </a:r>
            <a:r>
              <a:rPr lang="ru-RU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26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 smtClean="0">
                <a:solidFill>
                  <a:schemeClr val="tx1"/>
                </a:solidFill>
              </a:rPr>
              <a:t>без осадков.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юго-западный 3-8 м/с</a:t>
            </a:r>
            <a:r>
              <a:rPr lang="ru-RU" dirty="0">
                <a:solidFill>
                  <a:schemeClr val="tx1"/>
                </a:solidFill>
              </a:rPr>
              <a:t>. Температура </a:t>
            </a:r>
            <a:r>
              <a:rPr lang="ru-RU">
                <a:solidFill>
                  <a:schemeClr val="tx1"/>
                </a:solidFill>
              </a:rPr>
              <a:t>воздуха </a:t>
            </a:r>
            <a:r>
              <a:rPr lang="ru-RU" smtClean="0">
                <a:solidFill>
                  <a:schemeClr val="tx1"/>
                </a:solidFill>
              </a:rPr>
              <a:t>22-24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25 </a:t>
            </a:r>
            <a:r>
              <a:rPr lang="ru-RU" altLang="ru-RU" b="1" dirty="0">
                <a:solidFill>
                  <a:schemeClr val="tx1"/>
                </a:solidFill>
              </a:rPr>
              <a:t>июля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26 июля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24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июля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4983597"/>
              </p:ext>
            </p:extLst>
          </p:nvPr>
        </p:nvGraphicFramePr>
        <p:xfrm>
          <a:off x="4964113" y="4116388"/>
          <a:ext cx="4816475" cy="2046288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2617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Медеуова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Г.А..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21189</TotalTime>
  <Words>774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4846</cp:revision>
  <cp:lastPrinted>2021-07-01T09:11:30Z</cp:lastPrinted>
  <dcterms:created xsi:type="dcterms:W3CDTF">2018-03-27T06:03:00Z</dcterms:created>
  <dcterms:modified xsi:type="dcterms:W3CDTF">2024-07-24T07:18:48Z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