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149849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31877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 северо-западный 9-14 м/с. Температура воздуха ночью 22-24, днем 32-34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9-14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26418</TotalTime>
  <Words>538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3425</cp:revision>
  <cp:lastPrinted>2021-10-15T03:50:29Z</cp:lastPrinted>
  <dcterms:created xsi:type="dcterms:W3CDTF">2018-03-27T06:03:00Z</dcterms:created>
  <dcterms:modified xsi:type="dcterms:W3CDTF">2024-07-24T07:46:17Z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