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6" d="100"/>
          <a:sy n="116" d="100"/>
        </p:scale>
        <p:origin x="2184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1722832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июня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июля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20 ч 24 июля 2024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ночью и утром дождь, гроза. Ветер северный 9-14 м/с. Температура воздуха ночью 12-14, днем 22-24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24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 Ветер северо-восточный 9-14 м/с. Температура воздуха 13-15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23 июля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9546439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24, 25 июля 2024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22853</TotalTime>
  <Words>619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3981</cp:revision>
  <cp:lastPrinted>2021-07-01T03:56:27Z</cp:lastPrinted>
  <dcterms:created xsi:type="dcterms:W3CDTF">2018-03-27T06:03:00Z</dcterms:created>
  <dcterms:modified xsi:type="dcterms:W3CDTF">2024-07-23T07:48:01Z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