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76841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дождь, гроза. Ветер восточный, северо-восточный 7-12 м/с, при грозе порывы 15-20 м/с. Температура воздуха ночью 16-18, днем 22-24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62810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июля, ночью 25 июля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36847</TotalTime>
  <Words>633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4677</cp:revision>
  <cp:lastPrinted>2021-02-03T11:37:00Z</cp:lastPrinted>
  <dcterms:created xsi:type="dcterms:W3CDTF">2018-03-27T06:03:00Z</dcterms:created>
  <dcterms:modified xsi:type="dcterms:W3CDTF">2024-07-23T08:13:11Z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