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11974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северо-восточный с переходом на северо-западный 2-7 м/с. Температура воздуха ночью 15-17°, днем 31-33° тепла. </a:t>
            </a:r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 до 08 ч. 25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8773" y="224157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95426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3259257"/>
            <a:ext cx="4804064" cy="420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20707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3738</cp:revision>
  <cp:lastPrinted>2021-07-01T03:56:27Z</cp:lastPrinted>
  <dcterms:created xsi:type="dcterms:W3CDTF">2018-03-27T06:03:00Z</dcterms:created>
  <dcterms:modified xsi:type="dcterms:W3CDTF">2024-07-23T08:16:28Z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