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575961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24 июля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дождь, гроза. Ветер юго-восточный с переходом на юго-западный 9-14 м/с. Температура воздуха ночью 18-20, днем 28-30 тепла.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гроза, град, шквал. Ветер юго-восточный 9-14 м/с. Температура воздуха ночью 16-18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05901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19323</TotalTime>
  <Words>644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3844</cp:revision>
  <cp:lastPrinted>2021-07-01T03:56:27Z</cp:lastPrinted>
  <dcterms:created xsi:type="dcterms:W3CDTF">2018-03-27T06:03:00Z</dcterms:created>
  <dcterms:modified xsi:type="dcterms:W3CDTF">2024-07-23T08:37:49Z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