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08359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24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временами дождь, гроза. Ветер юго-восточный с переходом на юго-западный 9-14 м/с. Температура воздуха ночью 18-20, днем 29-31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гроза, град, шквал. Ветер юго-восточный 9-14 м/с Температура воздуха ночью 16-18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128065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21409</TotalTime>
  <Words>686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3942</cp:revision>
  <cp:lastPrinted>2021-07-01T03:56:27Z</cp:lastPrinted>
  <dcterms:created xsi:type="dcterms:W3CDTF">2018-03-27T06:03:00Z</dcterms:created>
  <dcterms:modified xsi:type="dcterms:W3CDTF">2024-07-23T08:37:28Z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