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376405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24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24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утром и днем небольшой дождь, гроза. Ветер 5-10 м/с. Температура воздуха ночью 15-17, днем 19-21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24 июля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14-16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263055"/>
              </p:ext>
            </p:extLst>
          </p:nvPr>
        </p:nvGraphicFramePr>
        <p:xfrm>
          <a:off x="5069627" y="4405647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19915</TotalTime>
  <Words>614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3259</cp:revision>
  <cp:lastPrinted>2021-07-01T03:56:27Z</cp:lastPrinted>
  <dcterms:created xsi:type="dcterms:W3CDTF">2018-03-27T06:03:00Z</dcterms:created>
  <dcterms:modified xsi:type="dcterms:W3CDTF">2024-07-23T07:50:53Z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