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176232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с переходом на северо-западный 1-6 м/с. Температура воздуха ночью 15-17°, днем 29-31° тепла. </a:t>
            </a:r>
            <a:endParaRPr lang="kk-KZ" sz="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до 08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0658" y="2009815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2024 года 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50658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939976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24145</TotalTime>
  <Words>705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4009</cp:revision>
  <cp:lastPrinted>2021-10-18T15:52:53Z</cp:lastPrinted>
  <dcterms:created xsi:type="dcterms:W3CDTF">2018-03-27T06:03:00Z</dcterms:created>
  <dcterms:modified xsi:type="dcterms:W3CDTF">2024-07-23T08:15:34Z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