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347885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7348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920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0,184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24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Облачно, дождь, гроза, град, шквал. Ветер северо-восточный 9-14, днем порывы 18 м/с. Температура воздуха ночью 15-17, днем 21-23 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25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гроза, град, шквал. Ветер северо-западный 9-14 м/с. Температура 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26112</TotalTime>
  <Words>637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4716</cp:revision>
  <cp:lastPrinted>2021-07-01T03:56:27Z</cp:lastPrinted>
  <dcterms:created xsi:type="dcterms:W3CDTF">2018-03-27T06:03:00Z</dcterms:created>
  <dcterms:modified xsi:type="dcterms:W3CDTF">2024-07-23T07:29:36Z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