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916136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24 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19-21, днем сильная жара 34-36 градусов.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24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25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северо-западный 9-14 м/с. Температура воздуха ночью 19-21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июля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209273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20109</TotalTime>
  <Words>620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3818</cp:revision>
  <cp:lastPrinted>2021-07-01T03:56:27Z</cp:lastPrinted>
  <dcterms:created xsi:type="dcterms:W3CDTF">2018-03-27T06:03:00Z</dcterms:created>
  <dcterms:modified xsi:type="dcterms:W3CDTF">2024-07-23T08:36:55Z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