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01054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1877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северо-западный 9-14 м/с. Температура воздуха ночью 22-24, днем 29-31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26418</TotalTime>
  <Words>627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3423</cp:revision>
  <cp:lastPrinted>2021-10-15T03:50:29Z</cp:lastPrinted>
  <dcterms:created xsi:type="dcterms:W3CDTF">2018-03-27T06:03:00Z</dcterms:created>
  <dcterms:modified xsi:type="dcterms:W3CDTF">2024-07-23T07:30:51Z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