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75770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днём дождь. Ветер западный 7-12 м/с. Температура воздуха ночью 19-21, днем 31-33 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ночью 17-19, днем 31-33 тепла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53486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июля, ночью 25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32418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5416</cp:revision>
  <cp:lastPrinted>2021-11-30T05:55:24Z</cp:lastPrinted>
  <dcterms:created xsi:type="dcterms:W3CDTF">2018-03-27T06:03:00Z</dcterms:created>
  <dcterms:modified xsi:type="dcterms:W3CDTF">2024-07-23T08:13:55Z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