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5B5E10C-9C50-44B9-BDD3-D4A40D82551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0712795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0C386-4475-43F0-B087-C8BF8E9171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B6547-098C-4DFA-AAC1-411C039335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D772B-88AD-4BDF-8E0E-FE8E92FB0D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F9816-B9F7-4C5C-8DDF-55B1F1B4E7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0DE1A-9E66-425D-AD31-6AF775D6E4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B023D-23BD-40B8-9505-72DF54B546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9656F-2819-44BA-B17A-34A625CDDA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265BB-6FAF-4C00-BA2F-8241EDB22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A95A9-9D7F-4913-9E12-0ED3BBA042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9F0C6-B76A-4EA7-BD63-2522DF292D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EAF8E-B600-4829-80D6-0B3BD8151A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AED4D84-46F5-4ADD-A8F1-F29B112652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205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23 июля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4300"/>
            <a:ext cx="4830763" cy="18928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24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23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24</a:t>
            </a:r>
            <a:r>
              <a:rPr lang="ru-RU" altLang="ru-RU" sz="1100" b="1" dirty="0">
                <a:solidFill>
                  <a:schemeClr val="tx1"/>
                </a:solidFill>
              </a:rPr>
              <a:t>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кратковременный дождь, гроза.  Ветер юго-западный 3- 8, при грозе порывы 15 м/с. Температура воздуха ночью 18-20, днем 30-32 тепла.</a:t>
            </a:r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25 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24</a:t>
            </a:r>
            <a:r>
              <a:rPr lang="ru-RU" altLang="ru-RU" b="1" dirty="0">
                <a:solidFill>
                  <a:schemeClr val="tx1"/>
                </a:solidFill>
              </a:rPr>
              <a:t> июля</a:t>
            </a:r>
            <a:r>
              <a:rPr lang="ru-RU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25 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25 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23 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061666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6385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Улжабаева Е.Н.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21181</TotalTime>
  <Words>817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4842</cp:revision>
  <cp:lastPrinted>2021-07-01T09:11:30Z</cp:lastPrinted>
  <dcterms:created xsi:type="dcterms:W3CDTF">2018-03-27T06:03:00Z</dcterms:created>
  <dcterms:modified xsi:type="dcterms:W3CDTF">2024-07-23T08:26:56Z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