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88155554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205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ию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23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ию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я 2024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24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с переходом на северо-западный 2-7 м/с. Температура воздуха ночью 13-15°, днем 26-28° тепла. </a:t>
            </a:r>
          </a:p>
          <a:p>
            <a:pPr algn="just"/>
            <a:endParaRPr lang="kk-KZ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" sz="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июля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24 июля до 08 ч. 25 июля</a:t>
            </a: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2-7 м/с. Температура воздуха 14-16° 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3109" y="2204880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июля 2024 года м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90308" y="332941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степени.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4871337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1094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19887</TotalTime>
  <Words>635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3704</cp:revision>
  <cp:lastPrinted>2021-10-14T11:15:53Z</cp:lastPrinted>
  <dcterms:created xsi:type="dcterms:W3CDTF">2018-03-27T06:03:00Z</dcterms:created>
  <dcterms:modified xsi:type="dcterms:W3CDTF">2024-07-23T08:16:02Z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