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209291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шквал, град. Ветер северо-западный 9-14, днем порывы 15-20 м/с. Температура воздуха ночью 13-15, днем 18-20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юго-восточный 9-14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16743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5227</cp:revision>
  <cp:lastPrinted>2021-07-01T03:56:27Z</cp:lastPrinted>
  <dcterms:created xsi:type="dcterms:W3CDTF">2018-03-27T06:03:00Z</dcterms:created>
  <dcterms:modified xsi:type="dcterms:W3CDTF">2024-07-23T07:29:01Z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