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618927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июля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6079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23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июля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юго-западный 3-8 м/с. Температура воздуха ночью 21-23, днем 37-39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25 июл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 Ветер юго-западный, западный 3-8 м/с. Температура воздуха ночью 22-24 тепла.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 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13769</TotalTime>
  <Words>658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3176</cp:revision>
  <cp:lastPrinted>2021-07-01T03:56:27Z</cp:lastPrinted>
  <dcterms:created xsi:type="dcterms:W3CDTF">2018-03-27T06:03:00Z</dcterms:created>
  <dcterms:modified xsi:type="dcterms:W3CDTF">2024-07-23T07:34:56Z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