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237328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826660"/>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22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15-17, күндіз 30-32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24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18-20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23 шілдеде, түнде 24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30124</TotalTime>
  <Words>600</Words>
  <Application>Microsoft Office PowerPoint</Application>
  <PresentationFormat>Лист A4 (210x297 мм)</PresentationFormat>
  <Paragraphs>88</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5213</cp:revision>
  <cp:lastPrinted>2023-01-16T10:13:34Z</cp:lastPrinted>
  <dcterms:created xsi:type="dcterms:W3CDTF">2018-03-27T06:03:00Z</dcterms:created>
  <dcterms:modified xsi:type="dcterms:W3CDTF">2024-07-22T06:21:40Z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