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9209387"/>
              </p:ext>
            </p:extLst>
          </p:nvPr>
        </p:nvGraphicFramePr>
        <p:xfrm>
          <a:off x="344488" y="2292860"/>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2359" y="2717679"/>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289149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2137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23</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шілдеге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Түнде кей уақыттарда тұман. Жел 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21-23,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29-31 жылы.</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23</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23-25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589764"/>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28730</TotalTime>
  <Words>589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3461</cp:revision>
  <cp:lastPrinted>2021-07-01T07:38:07Z</cp:lastPrinted>
  <dcterms:created xsi:type="dcterms:W3CDTF">2018-03-27T06:03:00Z</dcterms:created>
  <dcterms:modified xsi:type="dcterms:W3CDTF">2024-07-22T07:38:13Z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