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5" d="100"/>
          <a:sy n="125" d="100"/>
        </p:scale>
        <p:origin x="64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811797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оңтүстік-шығысқа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941734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20754</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3954</cp:revision>
  <cp:lastPrinted>2021-07-01T07:38:07Z</cp:lastPrinted>
  <dcterms:created xsi:type="dcterms:W3CDTF">2018-03-27T06:03:00Z</dcterms:created>
  <dcterms:modified xsi:type="dcterms:W3CDTF">2024-07-22T08:42:30Z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