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786707365"/>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204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22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13162124"/>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anose="02020603050405020304" pitchFamily="18" charset="0"/>
                <a:cs typeface="Times New Roman" panose="02020603050405020304" pitchFamily="18" charset="0"/>
              </a:rPr>
              <a:t> шілдеге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22 шілдеден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23 </a:t>
            </a:r>
            <a:r>
              <a:rPr lang="kk-KZ" altLang="ru-RU" sz="1200" b="1" dirty="0" smtClean="0">
                <a:latin typeface="Times New Roman" pitchFamily="18" charset="0"/>
                <a:cs typeface="Times New Roman" pitchFamily="18" charset="0"/>
              </a:rPr>
              <a:t>шілдеге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21-23,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35-37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24 шілдеге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23</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24 </a:t>
            </a:r>
            <a:r>
              <a:rPr lang="ru-RU" sz="1200" b="1" dirty="0" err="1" smtClean="0">
                <a:latin typeface="Times New Roman" panose="02020603050405020304" pitchFamily="18" charset="0"/>
                <a:cs typeface="Times New Roman" panose="02020603050405020304" pitchFamily="18" charset="0"/>
              </a:rPr>
              <a:t>шілдеге</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 Оңтүстік-батыстан жел соғады, күші 5-10 м/с. Ауа температурасы </a:t>
            </a:r>
            <a:r>
              <a:rPr lang="kk-KZ" sz="1100" dirty="0" smtClean="0">
                <a:latin typeface="Times New Roman" pitchFamily="18" charset="0"/>
                <a:cs typeface="Times New Roman" pitchFamily="18" charset="0"/>
              </a:rPr>
              <a:t>21-23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23 </a:t>
            </a:r>
            <a:r>
              <a:rPr lang="ru-RU" sz="1200" dirty="0" err="1" smtClean="0">
                <a:solidFill>
                  <a:schemeClr val="tx1"/>
                </a:solidFill>
                <a:latin typeface="Times New Roman" panose="02020603050405020304" pitchFamily="18" charset="0"/>
                <a:cs typeface="Times New Roman" panose="02020603050405020304" pitchFamily="18" charset="0"/>
              </a:rPr>
              <a:t>шілдеде</a:t>
            </a:r>
            <a:r>
              <a:rPr lang="ru-RU" sz="1200" dirty="0" smtClean="0">
                <a:solidFill>
                  <a:schemeClr val="tx1"/>
                </a:solidFill>
                <a:latin typeface="Times New Roman" panose="02020603050405020304" pitchFamily="18" charset="0"/>
                <a:cs typeface="Times New Roman" panose="02020603050405020304" pitchFamily="18" charset="0"/>
              </a:rPr>
              <a:t>, 24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Сүгірәлі </a:t>
            </a:r>
            <a:r>
              <a:rPr lang="ru-RU" sz="1200" b="1" i="1" smtClean="0">
                <a:latin typeface="Times New Roman" panose="02020603050405020304" pitchFamily="18" charset="0"/>
                <a:cs typeface="Times New Roman" panose="02020603050405020304" pitchFamily="18" charset="0"/>
              </a:rPr>
              <a:t>Н.О.</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13730</TotalTime>
  <Words>573</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3292</cp:revision>
  <cp:lastPrinted>2021-07-01T03:56:27Z</cp:lastPrinted>
  <dcterms:created xsi:type="dcterms:W3CDTF">2018-03-27T06:03:00Z</dcterms:created>
  <dcterms:modified xsi:type="dcterms:W3CDTF">2024-07-22T07:07:09Z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