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76" d="100"/>
          <a:sy n="76" d="100"/>
        </p:scale>
        <p:origin x="-1242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5552860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9-14 м/с. Температура воздуха ночью 19-21, днем 32-34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с переходом на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м/с. Температура воздуха ночью 18-20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июля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2174023"/>
              </p:ext>
            </p:extLst>
          </p:nvPr>
        </p:nvGraphicFramePr>
        <p:xfrm>
          <a:off x="5018116" y="4509120"/>
          <a:ext cx="4759297" cy="19442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31861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20071</TotalTime>
  <Words>550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3815</cp:revision>
  <cp:lastPrinted>2021-07-01T03:56:27Z</cp:lastPrinted>
  <dcterms:created xsi:type="dcterms:W3CDTF">2018-03-27T06:03:00Z</dcterms:created>
  <dcterms:modified xsi:type="dcterms:W3CDTF">2024-07-22T08:35:01Z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