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5244719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түнде кей уақытта қатты жаңбыр, </a:t>
            </a:r>
            <a:r>
              <a:rPr lang="kk-KZ" sz="1200" dirty="0">
                <a:latin typeface="Times New Roman" pitchFamily="18" charset="0"/>
                <a:cs typeface="Times New Roman" pitchFamily="18" charset="0"/>
              </a:rPr>
              <a:t>найзағай, дауыл, күндіз бұршақ. Оңтүстік-батыстан, батыстан жел соғады, күші 15-20 м/с. Ауа температурасы түнде 16-18, күндіз 22-24 градус жылы.</a:t>
            </a:r>
          </a:p>
          <a:p>
            <a:pPr algn="ctr"/>
            <a:r>
              <a:rPr lang="kk-KZ" sz="1200" b="1" dirty="0">
                <a:latin typeface="Times New Roman" pitchFamily="18" charset="0"/>
                <a:cs typeface="Times New Roman" pitchFamily="18" charset="0"/>
              </a:rPr>
              <a:t>24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24</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Солтүстік-батыстан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14-16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23 шілдеге</a:t>
            </a:r>
            <a:r>
              <a:rPr lang="kk-KZ" sz="1100" dirty="0">
                <a:solidFill>
                  <a:srgbClr val="000000"/>
                </a:solidFill>
                <a:latin typeface="Times New Roman" pitchFamily="18" charset="0"/>
                <a:cs typeface="Times New Roman" pitchFamily="18" charset="0"/>
              </a:rPr>
              <a:t>, 24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a:latin typeface="Times New Roman" pitchFamily="18" charset="0"/>
                <a:cs typeface="Times New Roman" pitchFamily="18" charset="0"/>
              </a:rPr>
              <a:t>Г. </a:t>
            </a:r>
            <a:r>
              <a:rPr lang="ru-RU" altLang="ru-RU" sz="1200" b="1" i="1">
                <a:latin typeface="Times New Roman" pitchFamily="18" charset="0"/>
                <a:cs typeface="Times New Roman"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15286</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4984</cp:revision>
  <cp:lastPrinted>2021-07-01T03:56:27Z</cp:lastPrinted>
  <dcterms:created xsi:type="dcterms:W3CDTF">2018-03-27T06:03:00Z</dcterms:created>
  <dcterms:modified xsi:type="dcterms:W3CDTF">2024-07-22T06:18:00Z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