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17246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2-7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2-7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3885259"/>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pic>
        <p:nvPicPr>
          <p:cNvPr id="3" name="Рисунок 2"/>
          <p:cNvPicPr>
            <a:picLocks noChangeAspect="1"/>
          </p:cNvPicPr>
          <p:nvPr/>
        </p:nvPicPr>
        <p:blipFill>
          <a:blip r:embed="rId3"/>
          <a:stretch>
            <a:fillRect/>
          </a:stretch>
        </p:blipFill>
        <p:spPr>
          <a:xfrm>
            <a:off x="4925372" y="3254625"/>
            <a:ext cx="4804064" cy="42675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19366</TotalTime>
  <Words>550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3691</cp:revision>
  <cp:lastPrinted>2021-07-01T03:56:27Z</cp:lastPrinted>
  <dcterms:created xsi:type="dcterms:W3CDTF">2018-03-27T06:03:00Z</dcterms:created>
  <dcterms:modified xsi:type="dcterms:W3CDTF">2024-07-22T07:15:02Z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